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85" r:id="rId3"/>
  </p:sldMasterIdLst>
  <p:notesMasterIdLst>
    <p:notesMasterId r:id="rId39"/>
  </p:notesMasterIdLst>
  <p:sldIdLst>
    <p:sldId id="256" r:id="rId4"/>
    <p:sldId id="257" r:id="rId5"/>
    <p:sldId id="258" r:id="rId6"/>
    <p:sldId id="2147479093" r:id="rId7"/>
    <p:sldId id="2147479094" r:id="rId8"/>
    <p:sldId id="2147479610" r:id="rId9"/>
    <p:sldId id="2147479089" r:id="rId10"/>
    <p:sldId id="2147479090" r:id="rId11"/>
    <p:sldId id="2147478336" r:id="rId12"/>
    <p:sldId id="2147478337" r:id="rId13"/>
    <p:sldId id="2147479608" r:id="rId14"/>
    <p:sldId id="2147478340" r:id="rId15"/>
    <p:sldId id="2147479091" r:id="rId16"/>
    <p:sldId id="2147479092" r:id="rId17"/>
    <p:sldId id="264" r:id="rId18"/>
    <p:sldId id="265" r:id="rId19"/>
    <p:sldId id="2147479612" r:id="rId20"/>
    <p:sldId id="259" r:id="rId21"/>
    <p:sldId id="260" r:id="rId22"/>
    <p:sldId id="263" r:id="rId23"/>
    <p:sldId id="261" r:id="rId24"/>
    <p:sldId id="273" r:id="rId25"/>
    <p:sldId id="262" r:id="rId26"/>
    <p:sldId id="2147479613" r:id="rId27"/>
    <p:sldId id="2147479611" r:id="rId28"/>
    <p:sldId id="266" r:id="rId29"/>
    <p:sldId id="268" r:id="rId30"/>
    <p:sldId id="267" r:id="rId31"/>
    <p:sldId id="2147479614" r:id="rId32"/>
    <p:sldId id="2147479615" r:id="rId33"/>
    <p:sldId id="269" r:id="rId34"/>
    <p:sldId id="274" r:id="rId35"/>
    <p:sldId id="271" r:id="rId36"/>
    <p:sldId id="270" r:id="rId37"/>
    <p:sldId id="272"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8B7D496-B309-4A6E-A549-6758FEF9060C}">
          <p14:sldIdLst>
            <p14:sldId id="256"/>
            <p14:sldId id="257"/>
            <p14:sldId id="258"/>
          </p14:sldIdLst>
        </p14:section>
        <p14:section name="Overview" id="{E3BC3780-8CC9-4733-81D2-3FBF7513C5AF}">
          <p14:sldIdLst>
            <p14:sldId id="2147479093"/>
            <p14:sldId id="2147479094"/>
            <p14:sldId id="2147479610"/>
            <p14:sldId id="2147479089"/>
            <p14:sldId id="2147479090"/>
            <p14:sldId id="2147478336"/>
            <p14:sldId id="2147478337"/>
            <p14:sldId id="2147479608"/>
            <p14:sldId id="2147478340"/>
            <p14:sldId id="2147479091"/>
            <p14:sldId id="2147479092"/>
          </p14:sldIdLst>
        </p14:section>
        <p14:section name="Creation" id="{ED425CC8-0C86-4672-9D6B-BAB11C50D655}">
          <p14:sldIdLst>
            <p14:sldId id="264"/>
            <p14:sldId id="265"/>
            <p14:sldId id="2147479612"/>
            <p14:sldId id="259"/>
            <p14:sldId id="260"/>
            <p14:sldId id="263"/>
            <p14:sldId id="261"/>
            <p14:sldId id="273"/>
            <p14:sldId id="262"/>
            <p14:sldId id="2147479613"/>
          </p14:sldIdLst>
        </p14:section>
        <p14:section name="ADditional configs" id="{2D3A86EF-4BDF-45FB-BA3C-6302D1CEE1EE}">
          <p14:sldIdLst>
            <p14:sldId id="2147479611"/>
          </p14:sldIdLst>
        </p14:section>
        <p14:section name="DataPreparation" id="{A1FF6B09-2822-473A-97B1-1F6F4256C6DD}">
          <p14:sldIdLst>
            <p14:sldId id="266"/>
            <p14:sldId id="268"/>
            <p14:sldId id="267"/>
            <p14:sldId id="2147479614"/>
            <p14:sldId id="2147479615"/>
          </p14:sldIdLst>
        </p14:section>
        <p14:section name="Additional Resources" id="{7FBD5F93-5A51-4F09-B467-85614BB2DE86}">
          <p14:sldIdLst>
            <p14:sldId id="269"/>
            <p14:sldId id="274"/>
            <p14:sldId id="271"/>
            <p14:sldId id="270"/>
            <p14:sldId id="272"/>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164A6F55-0BFC-4946-9B53-956C950958E1}" name="Elizabeth Oldag" initials="EO" userId="S::eloldag@microsoft.com::8c807e09-fcdb-4e78-b9d5-1879c3db6ae3"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BBA89E3-617D-4AF6-8682-8EEFC75B7B77}" v="3" dt="2023-06-14T12:39:19.40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000" autoAdjust="0"/>
    <p:restoredTop sz="66462" autoAdjust="0"/>
  </p:normalViewPr>
  <p:slideViewPr>
    <p:cSldViewPr snapToGrid="0">
      <p:cViewPr varScale="1">
        <p:scale>
          <a:sx n="74" d="100"/>
          <a:sy n="74" d="100"/>
        </p:scale>
        <p:origin x="52" y="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notesMaster" Target="notesMasters/notesMaster1.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theme" Target="theme/theme1.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presProps" Target="presProps.xml"/><Relationship Id="rId45" Type="http://schemas.microsoft.com/office/2015/10/relationships/revisionInfo" Target="revisionInfo.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microsoft.com/office/2016/11/relationships/changesInfo" Target="changesInfos/changesInfo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tableStyles" Target="tableStyles.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microsoft.com/office/2018/10/relationships/authors" Target="authors.xml"/><Relationship Id="rId20" Type="http://schemas.openxmlformats.org/officeDocument/2006/relationships/slide" Target="slides/slide17.xml"/><Relationship Id="rId41"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eter Perov" userId="44508998-8112-4614-acf9-bf2e661444c7" providerId="ADAL" clId="{CBBA89E3-617D-4AF6-8682-8EEFC75B7B77}"/>
    <pc:docChg chg="undo custSel addSld modSld sldOrd addSection modSection">
      <pc:chgData name="Peter Perov" userId="44508998-8112-4614-acf9-bf2e661444c7" providerId="ADAL" clId="{CBBA89E3-617D-4AF6-8682-8EEFC75B7B77}" dt="2023-06-14T13:28:27.273" v="852" actId="14100"/>
      <pc:docMkLst>
        <pc:docMk/>
      </pc:docMkLst>
      <pc:sldChg chg="new">
        <pc:chgData name="Peter Perov" userId="44508998-8112-4614-acf9-bf2e661444c7" providerId="ADAL" clId="{CBBA89E3-617D-4AF6-8682-8EEFC75B7B77}" dt="2023-06-14T09:50:41.042" v="0" actId="680"/>
        <pc:sldMkLst>
          <pc:docMk/>
          <pc:sldMk cId="1201088120" sldId="257"/>
        </pc:sldMkLst>
      </pc:sldChg>
      <pc:sldChg chg="modSp new mod">
        <pc:chgData name="Peter Perov" userId="44508998-8112-4614-acf9-bf2e661444c7" providerId="ADAL" clId="{CBBA89E3-617D-4AF6-8682-8EEFC75B7B77}" dt="2023-06-14T12:59:53.246" v="772" actId="313"/>
        <pc:sldMkLst>
          <pc:docMk/>
          <pc:sldMk cId="3300688790" sldId="258"/>
        </pc:sldMkLst>
        <pc:spChg chg="mod">
          <ac:chgData name="Peter Perov" userId="44508998-8112-4614-acf9-bf2e661444c7" providerId="ADAL" clId="{CBBA89E3-617D-4AF6-8682-8EEFC75B7B77}" dt="2023-06-14T12:59:40.110" v="764" actId="20577"/>
          <ac:spMkLst>
            <pc:docMk/>
            <pc:sldMk cId="3300688790" sldId="258"/>
            <ac:spMk id="2" creationId="{AD4C5469-7BFE-F15E-0045-BCE7E94A4B29}"/>
          </ac:spMkLst>
        </pc:spChg>
        <pc:spChg chg="mod">
          <ac:chgData name="Peter Perov" userId="44508998-8112-4614-acf9-bf2e661444c7" providerId="ADAL" clId="{CBBA89E3-617D-4AF6-8682-8EEFC75B7B77}" dt="2023-06-14T12:59:53.246" v="772" actId="313"/>
          <ac:spMkLst>
            <pc:docMk/>
            <pc:sldMk cId="3300688790" sldId="258"/>
            <ac:spMk id="3" creationId="{40ED9456-8ABA-5157-4A91-6D399C9DD715}"/>
          </ac:spMkLst>
        </pc:spChg>
      </pc:sldChg>
      <pc:sldChg chg="addSp modSp new mod">
        <pc:chgData name="Peter Perov" userId="44508998-8112-4614-acf9-bf2e661444c7" providerId="ADAL" clId="{CBBA89E3-617D-4AF6-8682-8EEFC75B7B77}" dt="2023-06-14T09:53:15.058" v="70" actId="11529"/>
        <pc:sldMkLst>
          <pc:docMk/>
          <pc:sldMk cId="905966390" sldId="259"/>
        </pc:sldMkLst>
        <pc:spChg chg="mod">
          <ac:chgData name="Peter Perov" userId="44508998-8112-4614-acf9-bf2e661444c7" providerId="ADAL" clId="{CBBA89E3-617D-4AF6-8682-8EEFC75B7B77}" dt="2023-06-14T09:51:01.495" v="27" actId="20577"/>
          <ac:spMkLst>
            <pc:docMk/>
            <pc:sldMk cId="905966390" sldId="259"/>
            <ac:spMk id="2" creationId="{C8AD3D5C-1BAF-422F-531A-656FCB67FB4C}"/>
          </ac:spMkLst>
        </pc:spChg>
        <pc:spChg chg="mod">
          <ac:chgData name="Peter Perov" userId="44508998-8112-4614-acf9-bf2e661444c7" providerId="ADAL" clId="{CBBA89E3-617D-4AF6-8682-8EEFC75B7B77}" dt="2023-06-14T09:51:33.933" v="61" actId="20577"/>
          <ac:spMkLst>
            <pc:docMk/>
            <pc:sldMk cId="905966390" sldId="259"/>
            <ac:spMk id="3" creationId="{6AD3B264-E446-0BEC-F825-9BBE0A5DC42B}"/>
          </ac:spMkLst>
        </pc:spChg>
        <pc:spChg chg="add">
          <ac:chgData name="Peter Perov" userId="44508998-8112-4614-acf9-bf2e661444c7" providerId="ADAL" clId="{CBBA89E3-617D-4AF6-8682-8EEFC75B7B77}" dt="2023-06-14T09:53:15.058" v="70" actId="11529"/>
          <ac:spMkLst>
            <pc:docMk/>
            <pc:sldMk cId="905966390" sldId="259"/>
            <ac:spMk id="8" creationId="{8F036482-E595-0997-01E0-F44AE177D062}"/>
          </ac:spMkLst>
        </pc:spChg>
        <pc:picChg chg="add mod">
          <ac:chgData name="Peter Perov" userId="44508998-8112-4614-acf9-bf2e661444c7" providerId="ADAL" clId="{CBBA89E3-617D-4AF6-8682-8EEFC75B7B77}" dt="2023-06-14T09:52:39.697" v="69" actId="1076"/>
          <ac:picMkLst>
            <pc:docMk/>
            <pc:sldMk cId="905966390" sldId="259"/>
            <ac:picMk id="5" creationId="{B4C60CB1-F2AC-D9FE-7A1B-1626E0720ED6}"/>
          </ac:picMkLst>
        </pc:picChg>
        <pc:picChg chg="add mod">
          <ac:chgData name="Peter Perov" userId="44508998-8112-4614-acf9-bf2e661444c7" providerId="ADAL" clId="{CBBA89E3-617D-4AF6-8682-8EEFC75B7B77}" dt="2023-06-14T09:52:33.090" v="68" actId="1076"/>
          <ac:picMkLst>
            <pc:docMk/>
            <pc:sldMk cId="905966390" sldId="259"/>
            <ac:picMk id="7" creationId="{B5FD7142-EA22-86DC-B334-535A9C83EC67}"/>
          </ac:picMkLst>
        </pc:picChg>
      </pc:sldChg>
      <pc:sldChg chg="addSp delSp modSp new mod modNotesTx">
        <pc:chgData name="Peter Perov" userId="44508998-8112-4614-acf9-bf2e661444c7" providerId="ADAL" clId="{CBBA89E3-617D-4AF6-8682-8EEFC75B7B77}" dt="2023-06-14T09:54:14.949" v="175" actId="20577"/>
        <pc:sldMkLst>
          <pc:docMk/>
          <pc:sldMk cId="193993584" sldId="260"/>
        </pc:sldMkLst>
        <pc:spChg chg="mod">
          <ac:chgData name="Peter Perov" userId="44508998-8112-4614-acf9-bf2e661444c7" providerId="ADAL" clId="{CBBA89E3-617D-4AF6-8682-8EEFC75B7B77}" dt="2023-06-14T09:53:52.039" v="137" actId="20577"/>
          <ac:spMkLst>
            <pc:docMk/>
            <pc:sldMk cId="193993584" sldId="260"/>
            <ac:spMk id="2" creationId="{6F1DCDBA-F697-6524-053F-9FE2135F1C92}"/>
          </ac:spMkLst>
        </pc:spChg>
        <pc:spChg chg="del">
          <ac:chgData name="Peter Perov" userId="44508998-8112-4614-acf9-bf2e661444c7" providerId="ADAL" clId="{CBBA89E3-617D-4AF6-8682-8EEFC75B7B77}" dt="2023-06-14T09:53:56.544" v="138" actId="478"/>
          <ac:spMkLst>
            <pc:docMk/>
            <pc:sldMk cId="193993584" sldId="260"/>
            <ac:spMk id="3" creationId="{5DD5AB5D-0C25-5B0C-0BAA-AEE561FA1A99}"/>
          </ac:spMkLst>
        </pc:spChg>
        <pc:picChg chg="add mod">
          <ac:chgData name="Peter Perov" userId="44508998-8112-4614-acf9-bf2e661444c7" providerId="ADAL" clId="{CBBA89E3-617D-4AF6-8682-8EEFC75B7B77}" dt="2023-06-14T09:54:03.361" v="141" actId="1076"/>
          <ac:picMkLst>
            <pc:docMk/>
            <pc:sldMk cId="193993584" sldId="260"/>
            <ac:picMk id="5" creationId="{20F8ECD6-5AEB-AE15-9FF4-385CD53A9A5C}"/>
          </ac:picMkLst>
        </pc:picChg>
      </pc:sldChg>
      <pc:sldChg chg="addSp delSp modSp new mod modNotesTx">
        <pc:chgData name="Peter Perov" userId="44508998-8112-4614-acf9-bf2e661444c7" providerId="ADAL" clId="{CBBA89E3-617D-4AF6-8682-8EEFC75B7B77}" dt="2023-06-14T09:56:36.199" v="312" actId="20577"/>
        <pc:sldMkLst>
          <pc:docMk/>
          <pc:sldMk cId="1720178106" sldId="261"/>
        </pc:sldMkLst>
        <pc:spChg chg="mod">
          <ac:chgData name="Peter Perov" userId="44508998-8112-4614-acf9-bf2e661444c7" providerId="ADAL" clId="{CBBA89E3-617D-4AF6-8682-8EEFC75B7B77}" dt="2023-06-14T09:55:32.565" v="202" actId="1076"/>
          <ac:spMkLst>
            <pc:docMk/>
            <pc:sldMk cId="1720178106" sldId="261"/>
            <ac:spMk id="2" creationId="{86856AA0-552D-7D7E-1C8A-FD07D83367E9}"/>
          </ac:spMkLst>
        </pc:spChg>
        <pc:spChg chg="del">
          <ac:chgData name="Peter Perov" userId="44508998-8112-4614-acf9-bf2e661444c7" providerId="ADAL" clId="{CBBA89E3-617D-4AF6-8682-8EEFC75B7B77}" dt="2023-06-14T09:55:19.665" v="197" actId="478"/>
          <ac:spMkLst>
            <pc:docMk/>
            <pc:sldMk cId="1720178106" sldId="261"/>
            <ac:spMk id="3" creationId="{EC5D6C2B-1C61-4FDE-E4AB-B3CE9CC3951A}"/>
          </ac:spMkLst>
        </pc:spChg>
        <pc:spChg chg="add mod">
          <ac:chgData name="Peter Perov" userId="44508998-8112-4614-acf9-bf2e661444c7" providerId="ADAL" clId="{CBBA89E3-617D-4AF6-8682-8EEFC75B7B77}" dt="2023-06-14T09:56:18.605" v="270" actId="20577"/>
          <ac:spMkLst>
            <pc:docMk/>
            <pc:sldMk cId="1720178106" sldId="261"/>
            <ac:spMk id="6" creationId="{C980F8E9-8C81-D9DB-A816-BE3BDD69B3BE}"/>
          </ac:spMkLst>
        </pc:spChg>
        <pc:picChg chg="add mod">
          <ac:chgData name="Peter Perov" userId="44508998-8112-4614-acf9-bf2e661444c7" providerId="ADAL" clId="{CBBA89E3-617D-4AF6-8682-8EEFC75B7B77}" dt="2023-06-14T09:55:26.617" v="201" actId="1076"/>
          <ac:picMkLst>
            <pc:docMk/>
            <pc:sldMk cId="1720178106" sldId="261"/>
            <ac:picMk id="5" creationId="{6F2F8190-40DC-D57B-D8E9-98DC17BC9C81}"/>
          </ac:picMkLst>
        </pc:picChg>
      </pc:sldChg>
      <pc:sldChg chg="addSp modSp new mod">
        <pc:chgData name="Peter Perov" userId="44508998-8112-4614-acf9-bf2e661444c7" providerId="ADAL" clId="{CBBA89E3-617D-4AF6-8682-8EEFC75B7B77}" dt="2023-06-14T10:19:39.914" v="333" actId="1076"/>
        <pc:sldMkLst>
          <pc:docMk/>
          <pc:sldMk cId="1080235867" sldId="262"/>
        </pc:sldMkLst>
        <pc:spChg chg="mod">
          <ac:chgData name="Peter Perov" userId="44508998-8112-4614-acf9-bf2e661444c7" providerId="ADAL" clId="{CBBA89E3-617D-4AF6-8682-8EEFC75B7B77}" dt="2023-06-14T10:19:26.277" v="329" actId="20577"/>
          <ac:spMkLst>
            <pc:docMk/>
            <pc:sldMk cId="1080235867" sldId="262"/>
            <ac:spMk id="2" creationId="{E2BA57A0-0C9F-3F82-EE76-D770BEC256A7}"/>
          </ac:spMkLst>
        </pc:spChg>
        <pc:spChg chg="mod">
          <ac:chgData name="Peter Perov" userId="44508998-8112-4614-acf9-bf2e661444c7" providerId="ADAL" clId="{CBBA89E3-617D-4AF6-8682-8EEFC75B7B77}" dt="2023-06-14T10:19:30.190" v="330" actId="14100"/>
          <ac:spMkLst>
            <pc:docMk/>
            <pc:sldMk cId="1080235867" sldId="262"/>
            <ac:spMk id="3" creationId="{47E0AF05-F5B9-FA05-7B96-A61A6E68F20C}"/>
          </ac:spMkLst>
        </pc:spChg>
        <pc:picChg chg="add mod">
          <ac:chgData name="Peter Perov" userId="44508998-8112-4614-acf9-bf2e661444c7" providerId="ADAL" clId="{CBBA89E3-617D-4AF6-8682-8EEFC75B7B77}" dt="2023-06-14T10:19:39.914" v="333" actId="1076"/>
          <ac:picMkLst>
            <pc:docMk/>
            <pc:sldMk cId="1080235867" sldId="262"/>
            <ac:picMk id="5" creationId="{2F787088-61A5-B9A3-BAB2-B47110F3F86B}"/>
          </ac:picMkLst>
        </pc:picChg>
      </pc:sldChg>
      <pc:sldChg chg="addSp delSp modSp new mod modNotesTx">
        <pc:chgData name="Peter Perov" userId="44508998-8112-4614-acf9-bf2e661444c7" providerId="ADAL" clId="{CBBA89E3-617D-4AF6-8682-8EEFC75B7B77}" dt="2023-06-14T10:30:19.058" v="392" actId="20577"/>
        <pc:sldMkLst>
          <pc:docMk/>
          <pc:sldMk cId="3823807143" sldId="263"/>
        </pc:sldMkLst>
        <pc:spChg chg="mod">
          <ac:chgData name="Peter Perov" userId="44508998-8112-4614-acf9-bf2e661444c7" providerId="ADAL" clId="{CBBA89E3-617D-4AF6-8682-8EEFC75B7B77}" dt="2023-06-14T10:24:36.339" v="363" actId="20577"/>
          <ac:spMkLst>
            <pc:docMk/>
            <pc:sldMk cId="3823807143" sldId="263"/>
            <ac:spMk id="2" creationId="{0CC127AD-E722-4F39-8A6C-A55AFB49A781}"/>
          </ac:spMkLst>
        </pc:spChg>
        <pc:spChg chg="add del">
          <ac:chgData name="Peter Perov" userId="44508998-8112-4614-acf9-bf2e661444c7" providerId="ADAL" clId="{CBBA89E3-617D-4AF6-8682-8EEFC75B7B77}" dt="2023-06-14T10:24:25.981" v="337" actId="478"/>
          <ac:spMkLst>
            <pc:docMk/>
            <pc:sldMk cId="3823807143" sldId="263"/>
            <ac:spMk id="3" creationId="{EEACD444-6870-87A1-332F-978B747C2ECB}"/>
          </ac:spMkLst>
        </pc:spChg>
        <pc:picChg chg="add mod">
          <ac:chgData name="Peter Perov" userId="44508998-8112-4614-acf9-bf2e661444c7" providerId="ADAL" clId="{CBBA89E3-617D-4AF6-8682-8EEFC75B7B77}" dt="2023-06-14T10:24:31.183" v="340" actId="1076"/>
          <ac:picMkLst>
            <pc:docMk/>
            <pc:sldMk cId="3823807143" sldId="263"/>
            <ac:picMk id="5" creationId="{637BB661-010F-078E-0C87-DA31E022B385}"/>
          </ac:picMkLst>
        </pc:picChg>
      </pc:sldChg>
      <pc:sldChg chg="addSp delSp modSp new mod ord modClrScheme chgLayout">
        <pc:chgData name="Peter Perov" userId="44508998-8112-4614-acf9-bf2e661444c7" providerId="ADAL" clId="{CBBA89E3-617D-4AF6-8682-8EEFC75B7B77}" dt="2023-06-14T12:02:30.945" v="422" actId="700"/>
        <pc:sldMkLst>
          <pc:docMk/>
          <pc:sldMk cId="1741280791" sldId="264"/>
        </pc:sldMkLst>
        <pc:spChg chg="mod ord">
          <ac:chgData name="Peter Perov" userId="44508998-8112-4614-acf9-bf2e661444c7" providerId="ADAL" clId="{CBBA89E3-617D-4AF6-8682-8EEFC75B7B77}" dt="2023-06-14T12:02:30.945" v="422" actId="700"/>
          <ac:spMkLst>
            <pc:docMk/>
            <pc:sldMk cId="1741280791" sldId="264"/>
            <ac:spMk id="2" creationId="{CB25F851-50C8-EB57-6CD6-86CD593374F7}"/>
          </ac:spMkLst>
        </pc:spChg>
        <pc:spChg chg="del mod ord">
          <ac:chgData name="Peter Perov" userId="44508998-8112-4614-acf9-bf2e661444c7" providerId="ADAL" clId="{CBBA89E3-617D-4AF6-8682-8EEFC75B7B77}" dt="2023-06-14T12:02:30.945" v="422" actId="700"/>
          <ac:spMkLst>
            <pc:docMk/>
            <pc:sldMk cId="1741280791" sldId="264"/>
            <ac:spMk id="3" creationId="{8F2690FA-CBCE-00D3-69F5-CA065BC1CB36}"/>
          </ac:spMkLst>
        </pc:spChg>
        <pc:spChg chg="add mod ord">
          <ac:chgData name="Peter Perov" userId="44508998-8112-4614-acf9-bf2e661444c7" providerId="ADAL" clId="{CBBA89E3-617D-4AF6-8682-8EEFC75B7B77}" dt="2023-06-14T12:02:30.945" v="422" actId="700"/>
          <ac:spMkLst>
            <pc:docMk/>
            <pc:sldMk cId="1741280791" sldId="264"/>
            <ac:spMk id="4" creationId="{F34A0413-7B24-A5AF-04D1-67FA267767A6}"/>
          </ac:spMkLst>
        </pc:spChg>
      </pc:sldChg>
      <pc:sldChg chg="addSp delSp modSp new mod modClrScheme chgLayout">
        <pc:chgData name="Peter Perov" userId="44508998-8112-4614-acf9-bf2e661444c7" providerId="ADAL" clId="{CBBA89E3-617D-4AF6-8682-8EEFC75B7B77}" dt="2023-06-14T12:03:35.777" v="631" actId="20577"/>
        <pc:sldMkLst>
          <pc:docMk/>
          <pc:sldMk cId="207351517" sldId="265"/>
        </pc:sldMkLst>
        <pc:spChg chg="del mod ord">
          <ac:chgData name="Peter Perov" userId="44508998-8112-4614-acf9-bf2e661444c7" providerId="ADAL" clId="{CBBA89E3-617D-4AF6-8682-8EEFC75B7B77}" dt="2023-06-14T12:02:41.222" v="424" actId="700"/>
          <ac:spMkLst>
            <pc:docMk/>
            <pc:sldMk cId="207351517" sldId="265"/>
            <ac:spMk id="2" creationId="{FD4EF987-6D16-8CD6-FCF8-7DA6D89B993B}"/>
          </ac:spMkLst>
        </pc:spChg>
        <pc:spChg chg="del mod ord">
          <ac:chgData name="Peter Perov" userId="44508998-8112-4614-acf9-bf2e661444c7" providerId="ADAL" clId="{CBBA89E3-617D-4AF6-8682-8EEFC75B7B77}" dt="2023-06-14T12:02:41.222" v="424" actId="700"/>
          <ac:spMkLst>
            <pc:docMk/>
            <pc:sldMk cId="207351517" sldId="265"/>
            <ac:spMk id="3" creationId="{97E30C02-3F40-6EAB-7988-3B15AB854D7F}"/>
          </ac:spMkLst>
        </pc:spChg>
        <pc:spChg chg="add mod ord">
          <ac:chgData name="Peter Perov" userId="44508998-8112-4614-acf9-bf2e661444c7" providerId="ADAL" clId="{CBBA89E3-617D-4AF6-8682-8EEFC75B7B77}" dt="2023-06-14T12:02:44.792" v="436" actId="20577"/>
          <ac:spMkLst>
            <pc:docMk/>
            <pc:sldMk cId="207351517" sldId="265"/>
            <ac:spMk id="4" creationId="{8037AF07-13E7-82EC-F1AF-DD32D392EFF9}"/>
          </ac:spMkLst>
        </pc:spChg>
        <pc:spChg chg="add mod ord">
          <ac:chgData name="Peter Perov" userId="44508998-8112-4614-acf9-bf2e661444c7" providerId="ADAL" clId="{CBBA89E3-617D-4AF6-8682-8EEFC75B7B77}" dt="2023-06-14T12:03:35.777" v="631" actId="20577"/>
          <ac:spMkLst>
            <pc:docMk/>
            <pc:sldMk cId="207351517" sldId="265"/>
            <ac:spMk id="5" creationId="{8A122756-9F0B-275C-581F-514790428549}"/>
          </ac:spMkLst>
        </pc:spChg>
      </pc:sldChg>
      <pc:sldChg chg="modSp new mod">
        <pc:chgData name="Peter Perov" userId="44508998-8112-4614-acf9-bf2e661444c7" providerId="ADAL" clId="{CBBA89E3-617D-4AF6-8682-8EEFC75B7B77}" dt="2023-06-14T12:39:20.492" v="756" actId="14"/>
        <pc:sldMkLst>
          <pc:docMk/>
          <pc:sldMk cId="1376186603" sldId="266"/>
        </pc:sldMkLst>
        <pc:spChg chg="mod">
          <ac:chgData name="Peter Perov" userId="44508998-8112-4614-acf9-bf2e661444c7" providerId="ADAL" clId="{CBBA89E3-617D-4AF6-8682-8EEFC75B7B77}" dt="2023-06-14T12:38:37.610" v="651" actId="27636"/>
          <ac:spMkLst>
            <pc:docMk/>
            <pc:sldMk cId="1376186603" sldId="266"/>
            <ac:spMk id="2" creationId="{0CFD2076-FA5B-6392-A5E1-27B773ADF79B}"/>
          </ac:spMkLst>
        </pc:spChg>
        <pc:spChg chg="mod">
          <ac:chgData name="Peter Perov" userId="44508998-8112-4614-acf9-bf2e661444c7" providerId="ADAL" clId="{CBBA89E3-617D-4AF6-8682-8EEFC75B7B77}" dt="2023-06-14T12:39:20.492" v="756" actId="14"/>
          <ac:spMkLst>
            <pc:docMk/>
            <pc:sldMk cId="1376186603" sldId="266"/>
            <ac:spMk id="3" creationId="{314D67D7-1496-D303-53E2-3CFC3943E7AD}"/>
          </ac:spMkLst>
        </pc:spChg>
      </pc:sldChg>
      <pc:sldChg chg="modSp new mod">
        <pc:chgData name="Peter Perov" userId="44508998-8112-4614-acf9-bf2e661444c7" providerId="ADAL" clId="{CBBA89E3-617D-4AF6-8682-8EEFC75B7B77}" dt="2023-06-14T13:28:27.273" v="852" actId="14100"/>
        <pc:sldMkLst>
          <pc:docMk/>
          <pc:sldMk cId="2399027884" sldId="267"/>
        </pc:sldMkLst>
        <pc:spChg chg="mod">
          <ac:chgData name="Peter Perov" userId="44508998-8112-4614-acf9-bf2e661444c7" providerId="ADAL" clId="{CBBA89E3-617D-4AF6-8682-8EEFC75B7B77}" dt="2023-06-14T13:28:27.273" v="852" actId="14100"/>
          <ac:spMkLst>
            <pc:docMk/>
            <pc:sldMk cId="2399027884" sldId="267"/>
            <ac:spMk id="2" creationId="{9BC4EB0A-9777-985F-588E-B1FA0FCFD66D}"/>
          </ac:spMkLst>
        </pc:spChg>
        <pc:spChg chg="mod">
          <ac:chgData name="Peter Perov" userId="44508998-8112-4614-acf9-bf2e661444c7" providerId="ADAL" clId="{CBBA89E3-617D-4AF6-8682-8EEFC75B7B77}" dt="2023-06-14T13:28:23.556" v="851" actId="14100"/>
          <ac:spMkLst>
            <pc:docMk/>
            <pc:sldMk cId="2399027884" sldId="267"/>
            <ac:spMk id="3" creationId="{781B44F2-042F-A266-0914-87E8C7AEF74A}"/>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FC9A6A4-C014-44CE-821D-B5FBB1FA2414}" type="datetimeFigureOut">
              <a:rPr lang="en-IE" smtClean="0"/>
              <a:t>16/06/2023</a:t>
            </a:fld>
            <a:endParaRPr lang="en-I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AEA92B5-0595-4489-B196-EA78E0FC2F0C}" type="slidenum">
              <a:rPr lang="en-IE" smtClean="0"/>
              <a:t>‹#›</a:t>
            </a:fld>
            <a:endParaRPr lang="en-IE"/>
          </a:p>
        </p:txBody>
      </p:sp>
    </p:spTree>
    <p:extLst>
      <p:ext uri="{BB962C8B-B14F-4D97-AF65-F5344CB8AC3E}">
        <p14:creationId xmlns:p14="http://schemas.microsoft.com/office/powerpoint/2010/main" val="2567661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8" Type="http://schemas.openxmlformats.org/officeDocument/2006/relationships/hyperlink" Target="https://learn.microsoft.com/en-us/azure/azure-monitor/essentials/data-platform-metrics" TargetMode="External"/><Relationship Id="rId3" Type="http://schemas.openxmlformats.org/officeDocument/2006/relationships/hyperlink" Target="https://learn.microsoft.com/en-us/fabric/enterprise/licenses#capacity-and-skus" TargetMode="External"/><Relationship Id="rId7" Type="http://schemas.openxmlformats.org/officeDocument/2006/relationships/hyperlink" Target="https://learn.microsoft.com/en-us/azure/cost-management-billing/cost-management-billing-overview" TargetMode="External"/><Relationship Id="rId2" Type="http://schemas.openxmlformats.org/officeDocument/2006/relationships/slide" Target="../slides/slide19.xml"/><Relationship Id="rId1" Type="http://schemas.openxmlformats.org/officeDocument/2006/relationships/notesMaster" Target="../notesMasters/notesMaster1.xml"/><Relationship Id="rId6" Type="http://schemas.openxmlformats.org/officeDocument/2006/relationships/hyperlink" Target="https://learn.microsoft.com/en-us/fabric/enterprise/pause-resume#resume-your-capacity" TargetMode="External"/><Relationship Id="rId5" Type="http://schemas.openxmlformats.org/officeDocument/2006/relationships/hyperlink" Target="https://learn.microsoft.com/en-us/fabric/enterprise/pause-resume#pause-your-capacity" TargetMode="External"/><Relationship Id="rId4" Type="http://schemas.openxmlformats.org/officeDocument/2006/relationships/hyperlink" Target="https://learn.microsoft.com/en-us/fabric/enterprise/scale-capacity" TargetMode="External"/><Relationship Id="rId9" Type="http://schemas.openxmlformats.org/officeDocument/2006/relationships/hyperlink" Target="https://learn.microsoft.com/en-us/fabric/admin/fabric-switch" TargetMode="Externa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5"/>
          </p:nvPr>
        </p:nvSpPr>
        <p:spPr/>
        <p:txBody>
          <a:bodyPr/>
          <a:lstStyle/>
          <a:p>
            <a:fld id="{FAEA92B5-0595-4489-B196-EA78E0FC2F0C}" type="slidenum">
              <a:rPr lang="en-IE" smtClean="0"/>
              <a:t>1</a:t>
            </a:fld>
            <a:endParaRPr lang="en-IE"/>
          </a:p>
        </p:txBody>
      </p:sp>
    </p:spTree>
    <p:extLst>
      <p:ext uri="{BB962C8B-B14F-4D97-AF65-F5344CB8AC3E}">
        <p14:creationId xmlns:p14="http://schemas.microsoft.com/office/powerpoint/2010/main" val="18849124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5"/>
          </p:nvPr>
        </p:nvSpPr>
        <p:spPr/>
        <p:txBody>
          <a:bodyPr/>
          <a:lstStyle/>
          <a:p>
            <a:fld id="{FAEA92B5-0595-4489-B196-EA78E0FC2F0C}" type="slidenum">
              <a:rPr lang="en-IE" smtClean="0"/>
              <a:t>14</a:t>
            </a:fld>
            <a:endParaRPr lang="en-IE"/>
          </a:p>
        </p:txBody>
      </p:sp>
    </p:spTree>
    <p:extLst>
      <p:ext uri="{BB962C8B-B14F-4D97-AF65-F5344CB8AC3E}">
        <p14:creationId xmlns:p14="http://schemas.microsoft.com/office/powerpoint/2010/main" val="39751998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5"/>
          </p:nvPr>
        </p:nvSpPr>
        <p:spPr/>
        <p:txBody>
          <a:bodyPr/>
          <a:lstStyle/>
          <a:p>
            <a:fld id="{FAEA92B5-0595-4489-B196-EA78E0FC2F0C}" type="slidenum">
              <a:rPr lang="en-IE" smtClean="0"/>
              <a:t>16</a:t>
            </a:fld>
            <a:endParaRPr lang="en-IE"/>
          </a:p>
        </p:txBody>
      </p:sp>
    </p:spTree>
    <p:extLst>
      <p:ext uri="{BB962C8B-B14F-4D97-AF65-F5344CB8AC3E}">
        <p14:creationId xmlns:p14="http://schemas.microsoft.com/office/powerpoint/2010/main" val="4401433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a:p>
            <a:endParaRPr lang="en-IE" dirty="0"/>
          </a:p>
          <a:p>
            <a:r>
              <a:rPr lang="en-IE" dirty="0"/>
              <a:t>https://admin.microsoft.com/</a:t>
            </a:r>
          </a:p>
        </p:txBody>
      </p:sp>
      <p:sp>
        <p:nvSpPr>
          <p:cNvPr id="4" name="Slide Number Placeholder 3"/>
          <p:cNvSpPr>
            <a:spLocks noGrp="1"/>
          </p:cNvSpPr>
          <p:nvPr>
            <p:ph type="sldNum" sz="quarter" idx="5"/>
          </p:nvPr>
        </p:nvSpPr>
        <p:spPr/>
        <p:txBody>
          <a:bodyPr/>
          <a:lstStyle/>
          <a:p>
            <a:fld id="{FAEA92B5-0595-4489-B196-EA78E0FC2F0C}" type="slidenum">
              <a:rPr lang="en-IE" smtClean="0"/>
              <a:t>17</a:t>
            </a:fld>
            <a:endParaRPr lang="en-IE"/>
          </a:p>
        </p:txBody>
      </p:sp>
    </p:spTree>
    <p:extLst>
      <p:ext uri="{BB962C8B-B14F-4D97-AF65-F5344CB8AC3E}">
        <p14:creationId xmlns:p14="http://schemas.microsoft.com/office/powerpoint/2010/main" val="18627708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5"/>
          </p:nvPr>
        </p:nvSpPr>
        <p:spPr/>
        <p:txBody>
          <a:bodyPr/>
          <a:lstStyle/>
          <a:p>
            <a:fld id="{FAEA92B5-0595-4489-B196-EA78E0FC2F0C}" type="slidenum">
              <a:rPr lang="en-IE" smtClean="0"/>
              <a:t>18</a:t>
            </a:fld>
            <a:endParaRPr lang="en-IE"/>
          </a:p>
        </p:txBody>
      </p:sp>
    </p:spTree>
    <p:extLst>
      <p:ext uri="{BB962C8B-B14F-4D97-AF65-F5344CB8AC3E}">
        <p14:creationId xmlns:p14="http://schemas.microsoft.com/office/powerpoint/2010/main" val="40625444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PREVIEW PRICING, INDICATION ONLY</a:t>
            </a:r>
          </a:p>
          <a:p>
            <a:endParaRPr lang="en-IE" dirty="0"/>
          </a:p>
          <a:p>
            <a:endParaRPr lang="en-IE" dirty="0"/>
          </a:p>
          <a:p>
            <a:pPr algn="l"/>
            <a:r>
              <a:rPr lang="en-GB" b="1" i="0" dirty="0">
                <a:solidFill>
                  <a:srgbClr val="161616"/>
                </a:solidFill>
                <a:effectLst/>
                <a:latin typeface="Segoe UI" panose="020B0502040204020203" pitchFamily="34" charset="0"/>
              </a:rPr>
              <a:t>SKU types</a:t>
            </a:r>
          </a:p>
          <a:p>
            <a:pPr algn="l"/>
            <a:r>
              <a:rPr lang="en-GB" b="0" i="0" dirty="0">
                <a:solidFill>
                  <a:srgbClr val="161616"/>
                </a:solidFill>
                <a:effectLst/>
                <a:latin typeface="Segoe UI" panose="020B0502040204020203" pitchFamily="34" charset="0"/>
              </a:rPr>
              <a:t>Microsoft Fabric has an array of capacities that you can buy. The capacities are split into Stock Keeping Units (SKU). Each SKU provides a different amount of computing power, measured by its Capacity Unit (CU) value. Refer to the </a:t>
            </a:r>
            <a:r>
              <a:rPr lang="en-GB" b="0" i="0" u="none" strike="noStrike" dirty="0">
                <a:solidFill>
                  <a:srgbClr val="161616"/>
                </a:solidFill>
                <a:effectLst/>
                <a:latin typeface="Segoe UI" panose="020B0502040204020203" pitchFamily="34" charset="0"/>
                <a:hlinkClick r:id="rId3"/>
              </a:rPr>
              <a:t>Capacity and SKUs</a:t>
            </a:r>
            <a:r>
              <a:rPr lang="en-GB" b="0" i="0" dirty="0">
                <a:solidFill>
                  <a:srgbClr val="161616"/>
                </a:solidFill>
                <a:effectLst/>
                <a:latin typeface="Segoe UI" panose="020B0502040204020203" pitchFamily="34" charset="0"/>
              </a:rPr>
              <a:t> table to see how many CUs each SKU provides.</a:t>
            </a:r>
          </a:p>
          <a:p>
            <a:pPr algn="l"/>
            <a:r>
              <a:rPr lang="en-GB" b="0" i="0" dirty="0">
                <a:solidFill>
                  <a:srgbClr val="161616"/>
                </a:solidFill>
                <a:effectLst/>
                <a:latin typeface="Segoe UI" panose="020B0502040204020203" pitchFamily="34" charset="0"/>
              </a:rPr>
              <a:t>Microsoft Fabric operates on two types of SKUs:</a:t>
            </a:r>
          </a:p>
          <a:p>
            <a:pPr algn="l">
              <a:buFont typeface="Arial" panose="020B0604020202020204" pitchFamily="34" charset="0"/>
              <a:buChar char="•"/>
            </a:pPr>
            <a:r>
              <a:rPr lang="en-GB" b="1" i="0" dirty="0">
                <a:solidFill>
                  <a:srgbClr val="161616"/>
                </a:solidFill>
                <a:effectLst/>
                <a:latin typeface="Segoe UI" panose="020B0502040204020203" pitchFamily="34" charset="0"/>
              </a:rPr>
              <a:t>Azure</a:t>
            </a:r>
            <a:r>
              <a:rPr lang="en-GB" b="0" i="0" dirty="0">
                <a:solidFill>
                  <a:srgbClr val="161616"/>
                </a:solidFill>
                <a:effectLst/>
                <a:latin typeface="Segoe UI" panose="020B0502040204020203" pitchFamily="34" charset="0"/>
              </a:rPr>
              <a:t> - Billed per second with no commitment.</a:t>
            </a:r>
          </a:p>
          <a:p>
            <a:pPr algn="l">
              <a:buFont typeface="Arial" panose="020B0604020202020204" pitchFamily="34" charset="0"/>
              <a:buChar char="•"/>
            </a:pPr>
            <a:r>
              <a:rPr lang="en-GB" b="1" i="0" dirty="0">
                <a:solidFill>
                  <a:srgbClr val="161616"/>
                </a:solidFill>
                <a:effectLst/>
                <a:latin typeface="Segoe UI" panose="020B0502040204020203" pitchFamily="34" charset="0"/>
              </a:rPr>
              <a:t>Microsoft 365</a:t>
            </a:r>
            <a:r>
              <a:rPr lang="en-GB" b="0" i="0" dirty="0">
                <a:solidFill>
                  <a:srgbClr val="161616"/>
                </a:solidFill>
                <a:effectLst/>
                <a:latin typeface="Segoe UI" panose="020B0502040204020203" pitchFamily="34" charset="0"/>
              </a:rPr>
              <a:t> - Billed monthly or yearly, with a monthly commitment</a:t>
            </a:r>
          </a:p>
          <a:p>
            <a:endParaRPr lang="en-IE" dirty="0"/>
          </a:p>
          <a:p>
            <a:endParaRPr lang="en-IE" dirty="0"/>
          </a:p>
          <a:p>
            <a:pPr algn="l"/>
            <a:br>
              <a:rPr lang="en-GB" b="1" i="0" dirty="0">
                <a:solidFill>
                  <a:srgbClr val="161616"/>
                </a:solidFill>
                <a:effectLst/>
                <a:latin typeface="Segoe UI" panose="020B0502040204020203" pitchFamily="34" charset="0"/>
              </a:rPr>
            </a:br>
            <a:r>
              <a:rPr lang="en-GB" b="1" i="0" dirty="0">
                <a:solidFill>
                  <a:srgbClr val="161616"/>
                </a:solidFill>
                <a:effectLst/>
                <a:latin typeface="Segoe UI" panose="020B0502040204020203" pitchFamily="34" charset="0"/>
              </a:rPr>
              <a:t>Azure SKUs</a:t>
            </a:r>
          </a:p>
          <a:p>
            <a:pPr algn="l"/>
            <a:r>
              <a:rPr lang="en-GB" b="0" i="0" dirty="0">
                <a:solidFill>
                  <a:srgbClr val="161616"/>
                </a:solidFill>
                <a:effectLst/>
                <a:latin typeface="Segoe UI" panose="020B0502040204020203" pitchFamily="34" charset="0"/>
              </a:rPr>
              <a:t>Azure SKUs, also known as F SKUs, are the recommended capacities for Microsoft Fabric. You can use your Azure capacity for as long as you want without any commitment. Pricing is regional and billing is made on a per second basis with a minimum of one minute.</a:t>
            </a:r>
          </a:p>
          <a:p>
            <a:pPr algn="l"/>
            <a:r>
              <a:rPr lang="en-GB" b="0" i="0" dirty="0">
                <a:solidFill>
                  <a:srgbClr val="161616"/>
                </a:solidFill>
                <a:effectLst/>
                <a:latin typeface="Segoe UI" panose="020B0502040204020203" pitchFamily="34" charset="0"/>
              </a:rPr>
              <a:t>Azure capacities offer the following improvements over the Microsoft 365 SKUs.</a:t>
            </a:r>
          </a:p>
          <a:p>
            <a:pPr algn="l">
              <a:buFont typeface="Arial" panose="020B0604020202020204" pitchFamily="34" charset="0"/>
              <a:buChar char="•"/>
            </a:pPr>
            <a:r>
              <a:rPr lang="en-GB" b="0" i="0" dirty="0">
                <a:solidFill>
                  <a:srgbClr val="161616"/>
                </a:solidFill>
                <a:effectLst/>
                <a:latin typeface="Segoe UI" panose="020B0502040204020203" pitchFamily="34" charset="0"/>
              </a:rPr>
              <a:t>Pay as you go with no time commitment.</a:t>
            </a:r>
          </a:p>
          <a:p>
            <a:pPr algn="l">
              <a:buFont typeface="Arial" panose="020B0604020202020204" pitchFamily="34" charset="0"/>
              <a:buChar char="•"/>
            </a:pPr>
            <a:r>
              <a:rPr lang="en-GB" b="0" i="0" dirty="0">
                <a:solidFill>
                  <a:srgbClr val="161616"/>
                </a:solidFill>
                <a:effectLst/>
                <a:latin typeface="Segoe UI" panose="020B0502040204020203" pitchFamily="34" charset="0"/>
              </a:rPr>
              <a:t>You can </a:t>
            </a:r>
            <a:r>
              <a:rPr lang="en-GB" b="0" i="0" u="none" strike="noStrike" dirty="0">
                <a:solidFill>
                  <a:srgbClr val="161616"/>
                </a:solidFill>
                <a:effectLst/>
                <a:latin typeface="Segoe UI" panose="020B0502040204020203" pitchFamily="34" charset="0"/>
                <a:hlinkClick r:id="rId4"/>
              </a:rPr>
              <a:t>scale your capacity</a:t>
            </a:r>
            <a:r>
              <a:rPr lang="en-GB" b="0" i="0" dirty="0">
                <a:solidFill>
                  <a:srgbClr val="161616"/>
                </a:solidFill>
                <a:effectLst/>
                <a:latin typeface="Segoe UI" panose="020B0502040204020203" pitchFamily="34" charset="0"/>
              </a:rPr>
              <a:t> up or down using the Azure portal.</a:t>
            </a:r>
          </a:p>
          <a:p>
            <a:pPr algn="l">
              <a:buFont typeface="Arial" panose="020B0604020202020204" pitchFamily="34" charset="0"/>
              <a:buChar char="•"/>
            </a:pPr>
            <a:r>
              <a:rPr lang="en-GB" b="0" i="0" dirty="0">
                <a:solidFill>
                  <a:srgbClr val="161616"/>
                </a:solidFill>
                <a:effectLst/>
                <a:latin typeface="Segoe UI" panose="020B0502040204020203" pitchFamily="34" charset="0"/>
              </a:rPr>
              <a:t>You can </a:t>
            </a:r>
            <a:r>
              <a:rPr lang="en-GB" b="0" i="0" u="none" strike="noStrike" dirty="0">
                <a:solidFill>
                  <a:srgbClr val="161616"/>
                </a:solidFill>
                <a:effectLst/>
                <a:latin typeface="Segoe UI" panose="020B0502040204020203" pitchFamily="34" charset="0"/>
                <a:hlinkClick r:id="rId5"/>
              </a:rPr>
              <a:t>pause</a:t>
            </a:r>
            <a:r>
              <a:rPr lang="en-GB" b="0" i="0" dirty="0">
                <a:solidFill>
                  <a:srgbClr val="161616"/>
                </a:solidFill>
                <a:effectLst/>
                <a:latin typeface="Segoe UI" panose="020B0502040204020203" pitchFamily="34" charset="0"/>
              </a:rPr>
              <a:t> and </a:t>
            </a:r>
            <a:r>
              <a:rPr lang="en-GB" b="0" i="0" u="none" strike="noStrike" dirty="0">
                <a:solidFill>
                  <a:srgbClr val="161616"/>
                </a:solidFill>
                <a:effectLst/>
                <a:latin typeface="Segoe UI" panose="020B0502040204020203" pitchFamily="34" charset="0"/>
                <a:hlinkClick r:id="rId6"/>
              </a:rPr>
              <a:t>resume</a:t>
            </a:r>
            <a:r>
              <a:rPr lang="en-GB" b="0" i="0" dirty="0">
                <a:solidFill>
                  <a:srgbClr val="161616"/>
                </a:solidFill>
                <a:effectLst/>
                <a:latin typeface="Segoe UI" panose="020B0502040204020203" pitchFamily="34" charset="0"/>
              </a:rPr>
              <a:t> your capacity as needed. This feature is designed to save money when the capacity isn't in use.</a:t>
            </a:r>
          </a:p>
          <a:p>
            <a:pPr algn="l">
              <a:buFont typeface="Arial" panose="020B0604020202020204" pitchFamily="34" charset="0"/>
              <a:buChar char="•"/>
            </a:pPr>
            <a:r>
              <a:rPr lang="en-GB" b="0" i="0" u="none" strike="noStrike" dirty="0">
                <a:solidFill>
                  <a:srgbClr val="161616"/>
                </a:solidFill>
                <a:effectLst/>
                <a:latin typeface="Segoe UI" panose="020B0502040204020203" pitchFamily="34" charset="0"/>
                <a:hlinkClick r:id="rId7"/>
              </a:rPr>
              <a:t>Azure cost management</a:t>
            </a:r>
            <a:r>
              <a:rPr lang="en-GB" b="0" i="0" dirty="0">
                <a:solidFill>
                  <a:srgbClr val="161616"/>
                </a:solidFill>
                <a:effectLst/>
                <a:latin typeface="Segoe UI" panose="020B0502040204020203" pitchFamily="34" charset="0"/>
              </a:rPr>
              <a:t>.</a:t>
            </a:r>
          </a:p>
          <a:p>
            <a:pPr algn="l">
              <a:buFont typeface="Arial" panose="020B0604020202020204" pitchFamily="34" charset="0"/>
              <a:buChar char="•"/>
            </a:pPr>
            <a:r>
              <a:rPr lang="en-GB" b="0" i="0" u="none" strike="noStrike" dirty="0">
                <a:solidFill>
                  <a:srgbClr val="161616"/>
                </a:solidFill>
                <a:effectLst/>
                <a:latin typeface="Segoe UI" panose="020B0502040204020203" pitchFamily="34" charset="0"/>
                <a:hlinkClick r:id="rId8"/>
              </a:rPr>
              <a:t>Azure Monitor Metrics</a:t>
            </a:r>
            <a:r>
              <a:rPr lang="en-GB" b="0" i="0" dirty="0">
                <a:solidFill>
                  <a:srgbClr val="161616"/>
                </a:solidFill>
                <a:effectLst/>
                <a:latin typeface="Segoe UI" panose="020B0502040204020203" pitchFamily="34" charset="0"/>
              </a:rPr>
              <a:t>.</a:t>
            </a:r>
          </a:p>
          <a:p>
            <a:endParaRPr lang="en-IE" dirty="0"/>
          </a:p>
          <a:p>
            <a:endParaRPr lang="en-IE" dirty="0"/>
          </a:p>
          <a:p>
            <a:pPr algn="l"/>
            <a:r>
              <a:rPr lang="en-GB" b="1" i="0" dirty="0">
                <a:solidFill>
                  <a:srgbClr val="161616"/>
                </a:solidFill>
                <a:effectLst/>
                <a:latin typeface="Segoe UI" panose="020B0502040204020203" pitchFamily="34" charset="0"/>
              </a:rPr>
              <a:t>Microsoft 365 SKUs</a:t>
            </a:r>
          </a:p>
          <a:p>
            <a:pPr algn="l"/>
            <a:r>
              <a:rPr lang="en-GB" b="0" i="0" dirty="0">
                <a:solidFill>
                  <a:srgbClr val="161616"/>
                </a:solidFill>
                <a:effectLst/>
                <a:latin typeface="Segoe UI" panose="020B0502040204020203" pitchFamily="34" charset="0"/>
              </a:rPr>
              <a:t>Microsoft 365 SKUs, also known as P SKUs, are Power BI SKUs that also support Fabric when it is </a:t>
            </a:r>
            <a:r>
              <a:rPr lang="en-GB" b="0" i="0" u="none" strike="noStrike" dirty="0">
                <a:solidFill>
                  <a:srgbClr val="161616"/>
                </a:solidFill>
                <a:effectLst/>
                <a:latin typeface="Segoe UI" panose="020B0502040204020203" pitchFamily="34" charset="0"/>
                <a:hlinkClick r:id="rId9"/>
              </a:rPr>
              <a:t>enabled</a:t>
            </a:r>
            <a:r>
              <a:rPr lang="en-GB" b="0" i="0" dirty="0">
                <a:solidFill>
                  <a:srgbClr val="161616"/>
                </a:solidFill>
                <a:effectLst/>
                <a:latin typeface="Segoe UI" panose="020B0502040204020203" pitchFamily="34" charset="0"/>
              </a:rPr>
              <a:t> on top of your Power BI subscription. EM SKUs do not support Microsoft Fabric.</a:t>
            </a:r>
          </a:p>
          <a:p>
            <a:endParaRPr lang="en-IE" dirty="0"/>
          </a:p>
        </p:txBody>
      </p:sp>
      <p:sp>
        <p:nvSpPr>
          <p:cNvPr id="4" name="Slide Number Placeholder 3"/>
          <p:cNvSpPr>
            <a:spLocks noGrp="1"/>
          </p:cNvSpPr>
          <p:nvPr>
            <p:ph type="sldNum" sz="quarter" idx="5"/>
          </p:nvPr>
        </p:nvSpPr>
        <p:spPr/>
        <p:txBody>
          <a:bodyPr/>
          <a:lstStyle/>
          <a:p>
            <a:fld id="{FAEA92B5-0595-4489-B196-EA78E0FC2F0C}" type="slidenum">
              <a:rPr lang="en-IE" smtClean="0"/>
              <a:t>19</a:t>
            </a:fld>
            <a:endParaRPr lang="en-IE"/>
          </a:p>
        </p:txBody>
      </p:sp>
    </p:spTree>
    <p:extLst>
      <p:ext uri="{BB962C8B-B14F-4D97-AF65-F5344CB8AC3E}">
        <p14:creationId xmlns:p14="http://schemas.microsoft.com/office/powerpoint/2010/main" val="28727493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Logic App to pause Capacity </a:t>
            </a:r>
          </a:p>
          <a:p>
            <a:endParaRPr lang="en-IE" dirty="0"/>
          </a:p>
        </p:txBody>
      </p:sp>
      <p:sp>
        <p:nvSpPr>
          <p:cNvPr id="4" name="Slide Number Placeholder 3"/>
          <p:cNvSpPr>
            <a:spLocks noGrp="1"/>
          </p:cNvSpPr>
          <p:nvPr>
            <p:ph type="sldNum" sz="quarter" idx="5"/>
          </p:nvPr>
        </p:nvSpPr>
        <p:spPr/>
        <p:txBody>
          <a:bodyPr/>
          <a:lstStyle/>
          <a:p>
            <a:fld id="{FAEA92B5-0595-4489-B196-EA78E0FC2F0C}" type="slidenum">
              <a:rPr lang="en-IE" smtClean="0"/>
              <a:t>20</a:t>
            </a:fld>
            <a:endParaRPr lang="en-IE"/>
          </a:p>
        </p:txBody>
      </p:sp>
    </p:spTree>
    <p:extLst>
      <p:ext uri="{BB962C8B-B14F-4D97-AF65-F5344CB8AC3E}">
        <p14:creationId xmlns:p14="http://schemas.microsoft.com/office/powerpoint/2010/main" val="12738159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Assign a license in PBI Admin page</a:t>
            </a:r>
          </a:p>
        </p:txBody>
      </p:sp>
      <p:sp>
        <p:nvSpPr>
          <p:cNvPr id="4" name="Slide Number Placeholder 3"/>
          <p:cNvSpPr>
            <a:spLocks noGrp="1"/>
          </p:cNvSpPr>
          <p:nvPr>
            <p:ph type="sldNum" sz="quarter" idx="5"/>
          </p:nvPr>
        </p:nvSpPr>
        <p:spPr/>
        <p:txBody>
          <a:bodyPr/>
          <a:lstStyle/>
          <a:p>
            <a:fld id="{FAEA92B5-0595-4489-B196-EA78E0FC2F0C}" type="slidenum">
              <a:rPr lang="en-IE" smtClean="0"/>
              <a:t>21</a:t>
            </a:fld>
            <a:endParaRPr lang="en-IE"/>
          </a:p>
        </p:txBody>
      </p:sp>
    </p:spTree>
    <p:extLst>
      <p:ext uri="{BB962C8B-B14F-4D97-AF65-F5344CB8AC3E}">
        <p14:creationId xmlns:p14="http://schemas.microsoft.com/office/powerpoint/2010/main" val="25430692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1" i="0" dirty="0">
                <a:solidFill>
                  <a:srgbClr val="161616"/>
                </a:solidFill>
                <a:effectLst/>
                <a:latin typeface="Segoe UI" panose="020B0502040204020203" pitchFamily="34" charset="0"/>
              </a:rPr>
              <a:t>Manage Apache Spark libraries in Microsoft Fabric</a:t>
            </a:r>
          </a:p>
          <a:p>
            <a:r>
              <a:rPr lang="en-IE" dirty="0"/>
              <a:t>https://learn.microsoft.com/en-us/fabric/data-engineering/library-management</a:t>
            </a:r>
          </a:p>
          <a:p>
            <a:endParaRPr lang="en-IE" dirty="0"/>
          </a:p>
        </p:txBody>
      </p:sp>
      <p:sp>
        <p:nvSpPr>
          <p:cNvPr id="4" name="Slide Number Placeholder 3"/>
          <p:cNvSpPr>
            <a:spLocks noGrp="1"/>
          </p:cNvSpPr>
          <p:nvPr>
            <p:ph type="sldNum" sz="quarter" idx="5"/>
          </p:nvPr>
        </p:nvSpPr>
        <p:spPr/>
        <p:txBody>
          <a:bodyPr/>
          <a:lstStyle/>
          <a:p>
            <a:fld id="{FAEA92B5-0595-4489-B196-EA78E0FC2F0C}" type="slidenum">
              <a:rPr lang="en-IE" smtClean="0"/>
              <a:t>22</a:t>
            </a:fld>
            <a:endParaRPr lang="en-IE"/>
          </a:p>
        </p:txBody>
      </p:sp>
    </p:spTree>
    <p:extLst>
      <p:ext uri="{BB962C8B-B14F-4D97-AF65-F5344CB8AC3E}">
        <p14:creationId xmlns:p14="http://schemas.microsoft.com/office/powerpoint/2010/main" val="26205479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5"/>
          </p:nvPr>
        </p:nvSpPr>
        <p:spPr/>
        <p:txBody>
          <a:bodyPr/>
          <a:lstStyle/>
          <a:p>
            <a:fld id="{FAEA92B5-0595-4489-B196-EA78E0FC2F0C}" type="slidenum">
              <a:rPr lang="en-IE" smtClean="0"/>
              <a:t>23</a:t>
            </a:fld>
            <a:endParaRPr lang="en-IE"/>
          </a:p>
        </p:txBody>
      </p:sp>
    </p:spTree>
    <p:extLst>
      <p:ext uri="{BB962C8B-B14F-4D97-AF65-F5344CB8AC3E}">
        <p14:creationId xmlns:p14="http://schemas.microsoft.com/office/powerpoint/2010/main" val="3772582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a:p>
            <a:endParaRPr lang="en-IE" dirty="0"/>
          </a:p>
          <a:p>
            <a:endParaRPr lang="en-IE" dirty="0"/>
          </a:p>
          <a:p>
            <a:pPr marL="0" marR="0" lvl="0" indent="0" algn="l" defTabSz="914400" rtl="0" eaLnBrk="1" fontAlgn="auto" latinLnBrk="0" hangingPunct="1">
              <a:lnSpc>
                <a:spcPct val="100000"/>
              </a:lnSpc>
              <a:spcBef>
                <a:spcPts val="0"/>
              </a:spcBef>
              <a:spcAft>
                <a:spcPts val="0"/>
              </a:spcAft>
              <a:buClrTx/>
              <a:buSzTx/>
              <a:buFontTx/>
              <a:buNone/>
              <a:tabLst/>
              <a:defRPr/>
            </a:pPr>
            <a:r>
              <a:rPr lang="en-IE" b="1" i="0" dirty="0">
                <a:solidFill>
                  <a:srgbClr val="161616"/>
                </a:solidFill>
                <a:effectLst/>
                <a:latin typeface="Segoe UI" panose="020B0502040204020203" pitchFamily="34" charset="0"/>
              </a:rPr>
              <a:t>OneLake File Explorer</a:t>
            </a:r>
          </a:p>
          <a:p>
            <a:r>
              <a:rPr lang="en-IE" dirty="0"/>
              <a:t>https://learn.microsoft.com/en-us/fabric/onelake/onelake-file-explorer</a:t>
            </a:r>
          </a:p>
          <a:p>
            <a:endParaRPr lang="en-IE" dirty="0"/>
          </a:p>
          <a:p>
            <a:endParaRPr lang="en-IE" dirty="0"/>
          </a:p>
        </p:txBody>
      </p:sp>
      <p:sp>
        <p:nvSpPr>
          <p:cNvPr id="4" name="Slide Number Placeholder 3"/>
          <p:cNvSpPr>
            <a:spLocks noGrp="1"/>
          </p:cNvSpPr>
          <p:nvPr>
            <p:ph type="sldNum" sz="quarter" idx="5"/>
          </p:nvPr>
        </p:nvSpPr>
        <p:spPr/>
        <p:txBody>
          <a:bodyPr/>
          <a:lstStyle/>
          <a:p>
            <a:fld id="{FAEA92B5-0595-4489-B196-EA78E0FC2F0C}" type="slidenum">
              <a:rPr lang="en-IE" smtClean="0"/>
              <a:t>24</a:t>
            </a:fld>
            <a:endParaRPr lang="en-IE"/>
          </a:p>
        </p:txBody>
      </p:sp>
    </p:spTree>
    <p:extLst>
      <p:ext uri="{BB962C8B-B14F-4D97-AF65-F5344CB8AC3E}">
        <p14:creationId xmlns:p14="http://schemas.microsoft.com/office/powerpoint/2010/main" val="14975168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a:p>
            <a:pPr algn="l"/>
            <a:r>
              <a:rPr lang="en-IE" b="1" i="0" dirty="0">
                <a:solidFill>
                  <a:srgbClr val="161616"/>
                </a:solidFill>
                <a:effectLst/>
                <a:latin typeface="Segoe UI" panose="020B0502040204020203" pitchFamily="34" charset="0"/>
              </a:rPr>
              <a:t>Enterprise business intelligence</a:t>
            </a:r>
          </a:p>
          <a:p>
            <a:r>
              <a:rPr lang="en-IE" dirty="0"/>
              <a:t>https://learn.microsoft.com/en-us/azure/architecture/example-scenario/analytics/enterprise-bi-synapse</a:t>
            </a:r>
          </a:p>
        </p:txBody>
      </p:sp>
      <p:sp>
        <p:nvSpPr>
          <p:cNvPr id="4" name="Slide Number Placeholder 3"/>
          <p:cNvSpPr>
            <a:spLocks noGrp="1"/>
          </p:cNvSpPr>
          <p:nvPr>
            <p:ph type="sldNum" sz="quarter" idx="5"/>
          </p:nvPr>
        </p:nvSpPr>
        <p:spPr/>
        <p:txBody>
          <a:bodyPr/>
          <a:lstStyle/>
          <a:p>
            <a:fld id="{FAEA92B5-0595-4489-B196-EA78E0FC2F0C}" type="slidenum">
              <a:rPr lang="en-IE" smtClean="0"/>
              <a:t>5</a:t>
            </a:fld>
            <a:endParaRPr lang="en-IE"/>
          </a:p>
        </p:txBody>
      </p:sp>
    </p:spTree>
    <p:extLst>
      <p:ext uri="{BB962C8B-B14F-4D97-AF65-F5344CB8AC3E}">
        <p14:creationId xmlns:p14="http://schemas.microsoft.com/office/powerpoint/2010/main" val="183501834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a:p>
            <a:endParaRPr lang="en-IE" dirty="0"/>
          </a:p>
          <a:p>
            <a:pPr marL="0" marR="0" lvl="0" indent="0" algn="l" defTabSz="914400" rtl="0" eaLnBrk="1" fontAlgn="auto" latinLnBrk="0" hangingPunct="1">
              <a:lnSpc>
                <a:spcPct val="100000"/>
              </a:lnSpc>
              <a:spcBef>
                <a:spcPts val="0"/>
              </a:spcBef>
              <a:spcAft>
                <a:spcPts val="0"/>
              </a:spcAft>
              <a:buClrTx/>
              <a:buSzTx/>
              <a:buFontTx/>
              <a:buNone/>
              <a:tabLst/>
              <a:defRPr/>
            </a:pPr>
            <a:r>
              <a:rPr lang="en-IE" b="1" i="0" dirty="0">
                <a:solidFill>
                  <a:srgbClr val="161616"/>
                </a:solidFill>
                <a:effectLst/>
                <a:latin typeface="Segoe UI" panose="020B0502040204020203" pitchFamily="34" charset="0"/>
              </a:rPr>
              <a:t>Domains (preview)</a:t>
            </a:r>
          </a:p>
          <a:p>
            <a:r>
              <a:rPr lang="en-IE" dirty="0"/>
              <a:t>https://learn.microsoft.com/en-us/fabric/governance/domains</a:t>
            </a:r>
          </a:p>
        </p:txBody>
      </p:sp>
      <p:sp>
        <p:nvSpPr>
          <p:cNvPr id="4" name="Slide Number Placeholder 3"/>
          <p:cNvSpPr>
            <a:spLocks noGrp="1"/>
          </p:cNvSpPr>
          <p:nvPr>
            <p:ph type="sldNum" sz="quarter" idx="5"/>
          </p:nvPr>
        </p:nvSpPr>
        <p:spPr/>
        <p:txBody>
          <a:bodyPr/>
          <a:lstStyle/>
          <a:p>
            <a:fld id="{FAEA92B5-0595-4489-B196-EA78E0FC2F0C}" type="slidenum">
              <a:rPr lang="en-IE" smtClean="0"/>
              <a:t>25</a:t>
            </a:fld>
            <a:endParaRPr lang="en-IE"/>
          </a:p>
        </p:txBody>
      </p:sp>
    </p:spTree>
    <p:extLst>
      <p:ext uri="{BB962C8B-B14F-4D97-AF65-F5344CB8AC3E}">
        <p14:creationId xmlns:p14="http://schemas.microsoft.com/office/powerpoint/2010/main" val="22842967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5"/>
          </p:nvPr>
        </p:nvSpPr>
        <p:spPr/>
        <p:txBody>
          <a:bodyPr/>
          <a:lstStyle/>
          <a:p>
            <a:fld id="{FAEA92B5-0595-4489-B196-EA78E0FC2F0C}" type="slidenum">
              <a:rPr lang="en-IE" smtClean="0"/>
              <a:t>27</a:t>
            </a:fld>
            <a:endParaRPr lang="en-IE"/>
          </a:p>
        </p:txBody>
      </p:sp>
    </p:spTree>
    <p:extLst>
      <p:ext uri="{BB962C8B-B14F-4D97-AF65-F5344CB8AC3E}">
        <p14:creationId xmlns:p14="http://schemas.microsoft.com/office/powerpoint/2010/main" val="2993998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5"/>
          </p:nvPr>
        </p:nvSpPr>
        <p:spPr/>
        <p:txBody>
          <a:bodyPr/>
          <a:lstStyle/>
          <a:p>
            <a:fld id="{FAEA92B5-0595-4489-B196-EA78E0FC2F0C}" type="slidenum">
              <a:rPr lang="en-IE" smtClean="0"/>
              <a:t>29</a:t>
            </a:fld>
            <a:endParaRPr lang="en-IE"/>
          </a:p>
        </p:txBody>
      </p:sp>
    </p:spTree>
    <p:extLst>
      <p:ext uri="{BB962C8B-B14F-4D97-AF65-F5344CB8AC3E}">
        <p14:creationId xmlns:p14="http://schemas.microsoft.com/office/powerpoint/2010/main" val="282302007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We’re still in Preview</a:t>
            </a:r>
          </a:p>
        </p:txBody>
      </p:sp>
      <p:sp>
        <p:nvSpPr>
          <p:cNvPr id="4" name="Slide Number Placeholder 3"/>
          <p:cNvSpPr>
            <a:spLocks noGrp="1"/>
          </p:cNvSpPr>
          <p:nvPr>
            <p:ph type="sldNum" sz="quarter" idx="5"/>
          </p:nvPr>
        </p:nvSpPr>
        <p:spPr/>
        <p:txBody>
          <a:bodyPr/>
          <a:lstStyle/>
          <a:p>
            <a:fld id="{FAEA92B5-0595-4489-B196-EA78E0FC2F0C}" type="slidenum">
              <a:rPr lang="en-IE" smtClean="0"/>
              <a:t>31</a:t>
            </a:fld>
            <a:endParaRPr lang="en-IE"/>
          </a:p>
        </p:txBody>
      </p:sp>
    </p:spTree>
    <p:extLst>
      <p:ext uri="{BB962C8B-B14F-4D97-AF65-F5344CB8AC3E}">
        <p14:creationId xmlns:p14="http://schemas.microsoft.com/office/powerpoint/2010/main" val="253913716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a:p>
            <a:endParaRPr lang="en-IE" dirty="0"/>
          </a:p>
          <a:p>
            <a:endParaRPr lang="en-IE" dirty="0"/>
          </a:p>
          <a:p>
            <a:r>
              <a:rPr lang="en-IE" dirty="0"/>
              <a:t>Various customer facing resources for Azure Fabric</a:t>
            </a:r>
          </a:p>
        </p:txBody>
      </p:sp>
      <p:sp>
        <p:nvSpPr>
          <p:cNvPr id="4" name="Slide Number Placeholder 3"/>
          <p:cNvSpPr>
            <a:spLocks noGrp="1"/>
          </p:cNvSpPr>
          <p:nvPr>
            <p:ph type="sldNum" sz="quarter" idx="5"/>
          </p:nvPr>
        </p:nvSpPr>
        <p:spPr/>
        <p:txBody>
          <a:bodyPr/>
          <a:lstStyle/>
          <a:p>
            <a:fld id="{FAEA92B5-0595-4489-B196-EA78E0FC2F0C}" type="slidenum">
              <a:rPr lang="en-IE" smtClean="0"/>
              <a:t>32</a:t>
            </a:fld>
            <a:endParaRPr lang="en-IE"/>
          </a:p>
        </p:txBody>
      </p:sp>
    </p:spTree>
    <p:extLst>
      <p:ext uri="{BB962C8B-B14F-4D97-AF65-F5344CB8AC3E}">
        <p14:creationId xmlns:p14="http://schemas.microsoft.com/office/powerpoint/2010/main" val="269293472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Plenty of good stuff!</a:t>
            </a:r>
          </a:p>
          <a:p>
            <a:endParaRPr lang="en-IE" dirty="0"/>
          </a:p>
        </p:txBody>
      </p:sp>
      <p:sp>
        <p:nvSpPr>
          <p:cNvPr id="4" name="Slide Number Placeholder 3"/>
          <p:cNvSpPr>
            <a:spLocks noGrp="1"/>
          </p:cNvSpPr>
          <p:nvPr>
            <p:ph type="sldNum" sz="quarter" idx="5"/>
          </p:nvPr>
        </p:nvSpPr>
        <p:spPr/>
        <p:txBody>
          <a:bodyPr/>
          <a:lstStyle/>
          <a:p>
            <a:fld id="{FAEA92B5-0595-4489-B196-EA78E0FC2F0C}" type="slidenum">
              <a:rPr lang="en-IE" smtClean="0"/>
              <a:t>33</a:t>
            </a:fld>
            <a:endParaRPr lang="en-IE"/>
          </a:p>
        </p:txBody>
      </p:sp>
    </p:spTree>
    <p:extLst>
      <p:ext uri="{BB962C8B-B14F-4D97-AF65-F5344CB8AC3E}">
        <p14:creationId xmlns:p14="http://schemas.microsoft.com/office/powerpoint/2010/main" val="36491098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900"/>
              </a:spcAft>
              <a:defRPr/>
            </a:pPr>
            <a:r>
              <a:rPr lang="en-US" sz="900" dirty="0">
                <a:solidFill>
                  <a:srgbClr val="000000"/>
                </a:solidFill>
                <a:latin typeface="Segoe UI"/>
              </a:rPr>
              <a:t>But first- what’s Fabric? </a:t>
            </a:r>
          </a:p>
          <a:p>
            <a:pPr marL="0" marR="0" lvl="0" indent="0" algn="l" defTabSz="914367" rtl="0" eaLnBrk="1" fontAlgn="auto" latinLnBrk="0" hangingPunct="1">
              <a:lnSpc>
                <a:spcPct val="90000"/>
              </a:lnSpc>
              <a:spcBef>
                <a:spcPts val="0"/>
              </a:spcBef>
              <a:spcAft>
                <a:spcPts val="90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Segoe UI"/>
                <a:ea typeface="+mn-ea"/>
                <a:cs typeface="+mn-cs"/>
              </a:rPr>
              <a:t>Fabric provides a unified intelligent data foundation for all analytics workloads and integrates </a:t>
            </a:r>
            <a:r>
              <a:rPr kumimoji="0" lang="en-US" sz="900" b="1" i="0" u="none" strike="noStrike" kern="1200" cap="none" spc="0" normalizeH="0" baseline="0" noProof="0" dirty="0">
                <a:ln>
                  <a:noFill/>
                </a:ln>
                <a:solidFill>
                  <a:srgbClr val="0070C0"/>
                </a:solidFill>
                <a:effectLst/>
                <a:uLnTx/>
                <a:uFillTx/>
                <a:latin typeface="Segoe UI Semibold"/>
                <a:ea typeface="+mn-ea"/>
                <a:cs typeface="+mn-cs"/>
              </a:rPr>
              <a:t>Power BI</a:t>
            </a:r>
            <a:r>
              <a:rPr kumimoji="0" lang="en-US" sz="900" b="0" i="0" u="none" strike="noStrike" kern="1200" cap="none" spc="0" normalizeH="0" baseline="0" noProof="0" dirty="0">
                <a:ln>
                  <a:noFill/>
                </a:ln>
                <a:solidFill>
                  <a:srgbClr val="000000"/>
                </a:solidFill>
                <a:effectLst/>
                <a:uLnTx/>
                <a:uFillTx/>
                <a:latin typeface="Segoe UI"/>
                <a:ea typeface="+mn-ea"/>
                <a:cs typeface="+mn-cs"/>
              </a:rPr>
              <a:t>, </a:t>
            </a:r>
            <a:r>
              <a:rPr kumimoji="0" lang="en-US" sz="900" b="1" i="0" u="none" strike="noStrike" kern="1200" cap="none" spc="0" normalizeH="0" baseline="0" noProof="0" dirty="0">
                <a:ln>
                  <a:noFill/>
                </a:ln>
                <a:solidFill>
                  <a:srgbClr val="0070C0"/>
                </a:solidFill>
                <a:effectLst/>
                <a:uLnTx/>
                <a:uFillTx/>
                <a:latin typeface="Segoe UI Semibold"/>
                <a:ea typeface="+mn-ea"/>
                <a:cs typeface="+mn-cs"/>
              </a:rPr>
              <a:t>Data Factory </a:t>
            </a:r>
            <a:r>
              <a:rPr kumimoji="0" lang="en-US" sz="900" b="0" i="0" u="none" strike="noStrike" kern="1200" cap="none" spc="0" normalizeH="0" baseline="0" noProof="0" dirty="0">
                <a:ln>
                  <a:noFill/>
                </a:ln>
                <a:solidFill>
                  <a:srgbClr val="000000"/>
                </a:solidFill>
                <a:effectLst/>
                <a:uLnTx/>
                <a:uFillTx/>
                <a:latin typeface="Segoe UI"/>
                <a:ea typeface="+mn-ea"/>
                <a:cs typeface="+mn-cs"/>
              </a:rPr>
              <a:t>and </a:t>
            </a:r>
            <a:r>
              <a:rPr kumimoji="0" lang="en-US" sz="900" b="1" i="0" u="none" strike="noStrike" kern="1200" cap="none" spc="0" normalizeH="0" baseline="0" noProof="0" dirty="0">
                <a:ln>
                  <a:noFill/>
                </a:ln>
                <a:solidFill>
                  <a:srgbClr val="0070C0"/>
                </a:solidFill>
                <a:effectLst/>
                <a:uLnTx/>
                <a:uFillTx/>
                <a:latin typeface="Segoe UI Semibold"/>
                <a:ea typeface="+mn-ea"/>
                <a:cs typeface="+mn-cs"/>
              </a:rPr>
              <a:t>the next generation of Synapse </a:t>
            </a:r>
            <a:r>
              <a:rPr kumimoji="0" lang="en-US" sz="900" b="0" i="0" u="none" strike="noStrike" kern="1200" cap="none" spc="0" normalizeH="0" baseline="0" noProof="0" dirty="0">
                <a:ln>
                  <a:noFill/>
                </a:ln>
                <a:solidFill>
                  <a:srgbClr val="000000"/>
                </a:solidFill>
                <a:effectLst/>
                <a:uLnTx/>
                <a:uFillTx/>
                <a:latin typeface="Segoe UI"/>
                <a:ea typeface="+mn-ea"/>
                <a:cs typeface="+mn-cs"/>
              </a:rPr>
              <a:t>to offer customers a price performant and easy to manage, modern analytics solution</a:t>
            </a:r>
            <a:endParaRPr lang="en-US" sz="900" dirty="0">
              <a:solidFill>
                <a:srgbClr val="000000"/>
              </a:solidFill>
              <a:latin typeface="Segoe UI"/>
            </a:endParaRPr>
          </a:p>
          <a:p>
            <a:pPr>
              <a:spcAft>
                <a:spcPts val="900"/>
              </a:spcAft>
              <a:defRPr/>
            </a:pPr>
            <a:endParaRPr lang="en-US" sz="900" dirty="0">
              <a:solidFill>
                <a:srgbClr val="000000"/>
              </a:solidFill>
              <a:latin typeface="Segoe UI"/>
            </a:endParaRPr>
          </a:p>
          <a:p>
            <a:pPr>
              <a:spcAft>
                <a:spcPts val="900"/>
              </a:spcAft>
              <a:defRPr/>
            </a:pPr>
            <a:endParaRPr lang="en-US" sz="2000" dirty="0">
              <a:solidFill>
                <a:srgbClr val="000000"/>
              </a:solidFill>
              <a:latin typeface="Segoe UI"/>
              <a:cs typeface="Segoe UI"/>
            </a:endParaRPr>
          </a:p>
          <a:p>
            <a:pPr>
              <a:spcAft>
                <a:spcPts val="900"/>
              </a:spcAft>
              <a:defRPr/>
            </a:pPr>
            <a:r>
              <a:rPr lang="en-US" sz="900" dirty="0">
                <a:solidFill>
                  <a:srgbClr val="000000"/>
                </a:solidFill>
                <a:latin typeface="Segoe UI"/>
              </a:rPr>
              <a:t>Reflex – can be “Data Activator”</a:t>
            </a:r>
          </a:p>
          <a:p>
            <a:pPr>
              <a:spcAft>
                <a:spcPts val="900"/>
              </a:spcAft>
              <a:defRPr/>
            </a:pPr>
            <a:endParaRPr lang="en-US" sz="900" dirty="0">
              <a:solidFill>
                <a:srgbClr val="000000"/>
              </a:solidFill>
              <a:latin typeface="Segoe UI"/>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b="0" i="0" dirty="0">
                <a:solidFill>
                  <a:srgbClr val="161616"/>
                </a:solidFill>
                <a:effectLst/>
                <a:latin typeface="Segoe UI" panose="020B0502040204020203" pitchFamily="34" charset="0"/>
              </a:rPr>
              <a:t>7 workloads</a:t>
            </a:r>
          </a:p>
          <a:p>
            <a:r>
              <a:rPr lang="en-IE" sz="1600" dirty="0"/>
              <a:t>Data Factory</a:t>
            </a:r>
          </a:p>
          <a:p>
            <a:r>
              <a:rPr lang="en-IE" sz="1600" dirty="0"/>
              <a:t>Synapse Data Engineering </a:t>
            </a:r>
          </a:p>
          <a:p>
            <a:r>
              <a:rPr lang="en-IE" sz="1600" dirty="0"/>
              <a:t>Synapse Data Science </a:t>
            </a:r>
          </a:p>
          <a:p>
            <a:r>
              <a:rPr lang="en-IE" sz="1600" dirty="0"/>
              <a:t>Synapse Data Warehousing </a:t>
            </a:r>
          </a:p>
          <a:p>
            <a:r>
              <a:rPr lang="en-IE" sz="1600" dirty="0"/>
              <a:t>Synapse Real Time Analytics </a:t>
            </a:r>
          </a:p>
          <a:p>
            <a:r>
              <a:rPr lang="en-IE" sz="1600" dirty="0"/>
              <a:t>Power BI</a:t>
            </a:r>
          </a:p>
          <a:p>
            <a:r>
              <a:rPr lang="en-IE" sz="1600" dirty="0"/>
              <a:t>Data Activator(*)</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900" b="0" i="0" dirty="0">
              <a:solidFill>
                <a:srgbClr val="161616"/>
              </a:solidFill>
              <a:effectLst/>
              <a:latin typeface="Segoe UI" panose="020B0502040204020203" pitchFamily="34"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900" b="0" i="0" dirty="0">
              <a:solidFill>
                <a:srgbClr val="161616"/>
              </a:solidFill>
              <a:effectLst/>
              <a:latin typeface="Segoe UI" panose="020B0502040204020203" pitchFamily="34"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b="0" i="0" dirty="0">
                <a:solidFill>
                  <a:srgbClr val="161616"/>
                </a:solidFill>
                <a:effectLst/>
                <a:latin typeface="Segoe UI" panose="020B0502040204020203" pitchFamily="34" charset="0"/>
              </a:rPr>
              <a:t>Also Data Activator (</a:t>
            </a:r>
            <a:r>
              <a:rPr lang="en-US" sz="900" b="0" i="0" dirty="0" err="1">
                <a:solidFill>
                  <a:srgbClr val="161616"/>
                </a:solidFill>
                <a:effectLst/>
                <a:latin typeface="Segoe UI" panose="020B0502040204020203" pitchFamily="34" charset="0"/>
              </a:rPr>
              <a:t>ain’t</a:t>
            </a:r>
            <a:r>
              <a:rPr lang="en-US" sz="900" b="0" i="0" dirty="0">
                <a:solidFill>
                  <a:srgbClr val="161616"/>
                </a:solidFill>
                <a:effectLst/>
                <a:latin typeface="Segoe UI" panose="020B0502040204020203" pitchFamily="34" charset="0"/>
              </a:rPr>
              <a:t> there yet!)</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b="0" i="0" dirty="0">
                <a:solidFill>
                  <a:srgbClr val="161616"/>
                </a:solidFill>
                <a:effectLst/>
                <a:latin typeface="Segoe UI" panose="020B0502040204020203" pitchFamily="34" charset="0"/>
              </a:rPr>
              <a:t>And Copilot </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900" b="0" i="0" dirty="0">
              <a:solidFill>
                <a:srgbClr val="161616"/>
              </a:solidFill>
              <a:effectLst/>
              <a:latin typeface="Segoe UI" panose="020B0502040204020203" pitchFamily="34"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900" b="0" i="0" dirty="0">
              <a:solidFill>
                <a:srgbClr val="161616"/>
              </a:solidFill>
              <a:effectLst/>
              <a:latin typeface="Segoe UI" panose="020B0502040204020203" pitchFamily="34"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b="0" i="0" dirty="0">
                <a:solidFill>
                  <a:srgbClr val="161616"/>
                </a:solidFill>
                <a:effectLst/>
                <a:latin typeface="Segoe UI" panose="020B0502040204020203" pitchFamily="34" charset="0"/>
              </a:rPr>
              <a:t>Microsoft Fabric is a unified platform </a:t>
            </a:r>
            <a:r>
              <a:rPr lang="en-US" sz="900" b="0" i="0" dirty="0">
                <a:solidFill>
                  <a:srgbClr val="03574B"/>
                </a:solidFill>
                <a:effectLst/>
                <a:latin typeface="Segoe UI" panose="020B0502040204020203" pitchFamily="34" charset="0"/>
              </a:rPr>
              <a:t>supporting </a:t>
            </a:r>
            <a:r>
              <a:rPr lang="en-US" sz="900" dirty="0">
                <a:solidFill>
                  <a:srgbClr val="03574B"/>
                </a:solidFill>
              </a:rPr>
              <a:t>data modeling, data warehousing––all the way to business intelligence. The business model is meant to support the unified experience by simplifying the purchase experience. </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b="0" i="0" dirty="0">
                <a:solidFill>
                  <a:srgbClr val="161616"/>
                </a:solidFill>
                <a:effectLst/>
                <a:latin typeface="Segoe UI" panose="020B0502040204020203" pitchFamily="34" charset="0"/>
              </a:rPr>
              <a:t>Customers no longer need to purchase separate compute for each workload. In addition, by decoupling storage and compute, customers can independently size compute power irrespective of storage needs.</a:t>
            </a:r>
          </a:p>
          <a:p>
            <a:endParaRPr lang="en-US" sz="800" b="0" i="0" u="none" strike="noStrike" dirty="0">
              <a:solidFill>
                <a:srgbClr val="000000"/>
              </a:solidFill>
              <a:effectLst/>
              <a:latin typeface="Segoe UI" panose="020B0502040204020203" pitchFamily="34" charset="0"/>
            </a:endParaRPr>
          </a:p>
          <a:p>
            <a:pPr>
              <a:spcAft>
                <a:spcPts val="900"/>
              </a:spcAft>
              <a:defRPr/>
            </a:pPr>
            <a:endParaRPr lang="en-US" sz="900" dirty="0">
              <a:solidFill>
                <a:srgbClr val="000000"/>
              </a:solidFill>
              <a:latin typeface="Segoe UI"/>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6/16/2023 9:27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088943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One Lake - we're trying to make it as OneDrive for data </a:t>
            </a:r>
            <a:endParaRPr lang="en-IE" dirty="0"/>
          </a:p>
          <a:p>
            <a:endParaRPr lang="en-IE" dirty="0"/>
          </a:p>
          <a:p>
            <a:r>
              <a:rPr lang="en-IE" dirty="0"/>
              <a:t>OneLake uses open source file format delta parquet which can be read and worked with all kinds of different workloads</a:t>
            </a:r>
          </a:p>
          <a:p>
            <a:endParaRPr lang="en-IE" dirty="0"/>
          </a:p>
          <a:p>
            <a:r>
              <a:rPr lang="en-IE" dirty="0"/>
              <a:t>Any file format is welcome in OneLake</a:t>
            </a:r>
          </a:p>
          <a:p>
            <a:endParaRPr lang="en-IE" dirty="0"/>
          </a:p>
          <a:p>
            <a:endParaRPr lang="en-IE" dirty="0"/>
          </a:p>
          <a:p>
            <a:endParaRPr lang="en-IE" dirty="0"/>
          </a:p>
          <a:p>
            <a:pPr marL="0" marR="0" lvl="0" indent="0" algn="l" defTabSz="914400" rtl="0" eaLnBrk="1" fontAlgn="auto" latinLnBrk="0" hangingPunct="1">
              <a:lnSpc>
                <a:spcPct val="100000"/>
              </a:lnSpc>
              <a:spcBef>
                <a:spcPts val="0"/>
              </a:spcBef>
              <a:spcAft>
                <a:spcPts val="0"/>
              </a:spcAft>
              <a:buClrTx/>
              <a:buSzTx/>
              <a:buFontTx/>
              <a:buNone/>
              <a:tabLst/>
              <a:defRPr/>
            </a:pPr>
            <a:r>
              <a:rPr lang="en-IE" b="1" i="0" dirty="0">
                <a:solidFill>
                  <a:srgbClr val="161616"/>
                </a:solidFill>
                <a:effectLst/>
                <a:latin typeface="Segoe UI" panose="020B0502040204020203" pitchFamily="34" charset="0"/>
              </a:rPr>
              <a:t>OneLake File Explorer</a:t>
            </a:r>
          </a:p>
          <a:p>
            <a:r>
              <a:rPr lang="en-IE" dirty="0"/>
              <a:t>https://learn.microsoft.com/en-us/fabric/onelake/onelake-file-explorer</a:t>
            </a:r>
          </a:p>
          <a:p>
            <a:endParaRPr lang="en-IE" dirty="0"/>
          </a:p>
          <a:p>
            <a:endParaRPr lang="en-IE" dirty="0"/>
          </a:p>
          <a:p>
            <a:endParaRPr lang="en-IE"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1" i="0" dirty="0">
                <a:solidFill>
                  <a:srgbClr val="F1F1F1"/>
                </a:solidFill>
                <a:effectLst/>
                <a:latin typeface="YouTube Sans"/>
              </a:rPr>
              <a:t>Understanding </a:t>
            </a:r>
            <a:r>
              <a:rPr lang="en-GB" b="1" i="0" dirty="0" err="1">
                <a:solidFill>
                  <a:srgbClr val="F1F1F1"/>
                </a:solidFill>
                <a:effectLst/>
                <a:latin typeface="YouTube Sans"/>
              </a:rPr>
              <a:t>OneLake</a:t>
            </a:r>
            <a:r>
              <a:rPr lang="en-GB" b="1" i="0" dirty="0">
                <a:solidFill>
                  <a:srgbClr val="F1F1F1"/>
                </a:solidFill>
                <a:effectLst/>
                <a:latin typeface="YouTube Sans"/>
              </a:rPr>
              <a:t> within Microsoft Fabric</a:t>
            </a:r>
          </a:p>
          <a:p>
            <a:r>
              <a:rPr lang="en-IE" dirty="0"/>
              <a:t>https://www.youtube.com/watch?v=wEcRTSNhtLg</a:t>
            </a:r>
          </a:p>
        </p:txBody>
      </p:sp>
      <p:sp>
        <p:nvSpPr>
          <p:cNvPr id="4" name="Slide Number Placeholder 3"/>
          <p:cNvSpPr>
            <a:spLocks noGrp="1"/>
          </p:cNvSpPr>
          <p:nvPr>
            <p:ph type="sldNum" sz="quarter" idx="5"/>
          </p:nvPr>
        </p:nvSpPr>
        <p:spPr/>
        <p:txBody>
          <a:bodyPr/>
          <a:lstStyle/>
          <a:p>
            <a:fld id="{FAEA92B5-0595-4489-B196-EA78E0FC2F0C}" type="slidenum">
              <a:rPr lang="en-IE" smtClean="0"/>
              <a:t>8</a:t>
            </a:fld>
            <a:endParaRPr lang="en-IE"/>
          </a:p>
        </p:txBody>
      </p:sp>
    </p:spTree>
    <p:extLst>
      <p:ext uri="{BB962C8B-B14F-4D97-AF65-F5344CB8AC3E}">
        <p14:creationId xmlns:p14="http://schemas.microsoft.com/office/powerpoint/2010/main" val="12306145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OneLake aims to provide you a data lake as service without you needing to build it yourself. For years, you have had “OneDrive” for all your documents. Now, you have “OneLake” for all your data.</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263997F-846A-4BC3-A00B-E920A596D66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390882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Let’s look at how OneLake does this by going through these key concepts.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263997F-846A-4BC3-A00B-E920A596D66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390882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Starting with OneLake itself. OneLake provides you a single data lake for your entire organization.</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263997F-846A-4BC3-A00B-E920A596D66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973805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What this means that for every Fabric tenant, you will always have exactly one OneLake. Never two, never 0. There is no infrastructure to setup or manage.</a:t>
            </a:r>
          </a:p>
          <a:p>
            <a:endParaRPr lang="en-US"/>
          </a:p>
          <a:p>
            <a:r>
              <a:rPr lang="en-US"/>
              <a:t>The concept of a tenant is a unique benefit of a SaaS service. It allows us to automatically provide a single management and governance boundary for an entire organization which is ultimately under the control of a tenant admin. The admin sets this initial boundary and any data which lands in OneLake will automatically take part in out of the box data governance </a:t>
            </a:r>
            <a:r>
              <a:rPr lang="en-US" sz="1200"/>
              <a:t>such as data linage, data protection, certification, catalog integration, etc. All data is ultimately under the control of a tenant admin. However, it is important that different business groups are able to work independently without going through a central gatekeeper. An Office user does not need to coordinate with their Office admin to create a new Teams channel or SharePoint site. </a:t>
            </a:r>
          </a:p>
          <a:p>
            <a:endParaRPr lang="en-US" sz="1200"/>
          </a:p>
          <a:p>
            <a:r>
              <a:rPr lang="en-US" sz="1200"/>
              <a:t>OneLake enables distributed ownership through workspaces. Different workspaces allow different parts of the organization to work independently while still contributing to the same data lake. Each workspace can have its own administrator, access control, region and capacity for billing. Creating a workspace is very lightweight. It inherits the rules set by the tenant admin so there if no need to reimplement the same governance or spend time trying to get different resources to talk to each other. Workspace admins can further control access to the data within their workspace as needed.</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263997F-846A-4BC3-A00B-E920A596D66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859930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a:p>
            <a:endParaRPr lang="en-IE" dirty="0"/>
          </a:p>
          <a:p>
            <a:r>
              <a:rPr lang="en-IE" dirty="0"/>
              <a:t>https://learn.microsoft.com/en-us/fabric/onelake/onelake-shortcuts</a:t>
            </a:r>
          </a:p>
        </p:txBody>
      </p:sp>
      <p:sp>
        <p:nvSpPr>
          <p:cNvPr id="4" name="Slide Number Placeholder 3"/>
          <p:cNvSpPr>
            <a:spLocks noGrp="1"/>
          </p:cNvSpPr>
          <p:nvPr>
            <p:ph type="sldNum" sz="quarter" idx="5"/>
          </p:nvPr>
        </p:nvSpPr>
        <p:spPr/>
        <p:txBody>
          <a:bodyPr/>
          <a:lstStyle/>
          <a:p>
            <a:fld id="{FAEA92B5-0595-4489-B196-EA78E0FC2F0C}" type="slidenum">
              <a:rPr lang="en-IE" smtClean="0"/>
              <a:t>13</a:t>
            </a:fld>
            <a:endParaRPr lang="en-IE"/>
          </a:p>
        </p:txBody>
      </p:sp>
    </p:spTree>
    <p:extLst>
      <p:ext uri="{BB962C8B-B14F-4D97-AF65-F5344CB8AC3E}">
        <p14:creationId xmlns:p14="http://schemas.microsoft.com/office/powerpoint/2010/main" val="30195183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0.jpeg"/><Relationship Id="rId1" Type="http://schemas.openxmlformats.org/officeDocument/2006/relationships/slideMaster" Target="../slideMasters/slideMaster3.xml"/><Relationship Id="rId4" Type="http://schemas.openxmlformats.org/officeDocument/2006/relationships/image" Target="../media/image16.jpe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0.jpeg"/><Relationship Id="rId1" Type="http://schemas.openxmlformats.org/officeDocument/2006/relationships/slideMaster" Target="../slideMasters/slideMaster3.xml"/><Relationship Id="rId5" Type="http://schemas.openxmlformats.org/officeDocument/2006/relationships/image" Target="../media/image17.jpeg"/><Relationship Id="rId4" Type="http://schemas.openxmlformats.org/officeDocument/2006/relationships/image" Target="../media/image16.jpe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Master" Target="../slideMasters/slideMaster3.xml"/><Relationship Id="rId4" Type="http://schemas.openxmlformats.org/officeDocument/2006/relationships/image" Target="../media/image22.jpe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Master" Target="../slideMasters/slideMaster3.xml"/><Relationship Id="rId5" Type="http://schemas.openxmlformats.org/officeDocument/2006/relationships/image" Target="../media/image26.jpeg"/><Relationship Id="rId4" Type="http://schemas.openxmlformats.org/officeDocument/2006/relationships/image" Target="../media/image25.jpe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0.jpeg"/><Relationship Id="rId1" Type="http://schemas.openxmlformats.org/officeDocument/2006/relationships/slideMaster" Target="../slideMasters/slideMaster3.xml"/><Relationship Id="rId6" Type="http://schemas.openxmlformats.org/officeDocument/2006/relationships/image" Target="../media/image27.jpeg"/><Relationship Id="rId5" Type="http://schemas.openxmlformats.org/officeDocument/2006/relationships/image" Target="../media/image17.jpeg"/><Relationship Id="rId4" Type="http://schemas.openxmlformats.org/officeDocument/2006/relationships/image" Target="../media/image16.jpeg"/></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0.jpeg"/><Relationship Id="rId1" Type="http://schemas.openxmlformats.org/officeDocument/2006/relationships/slideMaster" Target="../slideMasters/slideMaster3.xml"/><Relationship Id="rId4" Type="http://schemas.openxmlformats.org/officeDocument/2006/relationships/image" Target="../media/image16.jpeg"/></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0.jpeg"/><Relationship Id="rId1" Type="http://schemas.openxmlformats.org/officeDocument/2006/relationships/slideMaster" Target="../slideMasters/slideMaster3.xml"/><Relationship Id="rId5" Type="http://schemas.openxmlformats.org/officeDocument/2006/relationships/image" Target="../media/image17.jpeg"/><Relationship Id="rId4" Type="http://schemas.openxmlformats.org/officeDocument/2006/relationships/image" Target="../media/image16.jpeg"/></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Master" Target="../slideMasters/slideMaster3.xml"/><Relationship Id="rId6" Type="http://schemas.openxmlformats.org/officeDocument/2006/relationships/image" Target="../media/image32.jpeg"/><Relationship Id="rId5" Type="http://schemas.openxmlformats.org/officeDocument/2006/relationships/image" Target="../media/image31.jpeg"/><Relationship Id="rId4" Type="http://schemas.openxmlformats.org/officeDocument/2006/relationships/image" Target="../media/image30.jpe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D3808-252F-4615-4704-2D4C5F40BA6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E"/>
          </a:p>
        </p:txBody>
      </p:sp>
      <p:sp>
        <p:nvSpPr>
          <p:cNvPr id="3" name="Subtitle 2">
            <a:extLst>
              <a:ext uri="{FF2B5EF4-FFF2-40B4-BE49-F238E27FC236}">
                <a16:creationId xmlns:a16="http://schemas.microsoft.com/office/drawing/2014/main" id="{6FE29B0E-7013-AF7B-75DF-5A30DFA1A2C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E"/>
          </a:p>
        </p:txBody>
      </p:sp>
      <p:sp>
        <p:nvSpPr>
          <p:cNvPr id="4" name="Date Placeholder 3">
            <a:extLst>
              <a:ext uri="{FF2B5EF4-FFF2-40B4-BE49-F238E27FC236}">
                <a16:creationId xmlns:a16="http://schemas.microsoft.com/office/drawing/2014/main" id="{A94C43BC-EF9D-7821-B4B8-235A47465515}"/>
              </a:ext>
            </a:extLst>
          </p:cNvPr>
          <p:cNvSpPr>
            <a:spLocks noGrp="1"/>
          </p:cNvSpPr>
          <p:nvPr>
            <p:ph type="dt" sz="half" idx="10"/>
          </p:nvPr>
        </p:nvSpPr>
        <p:spPr/>
        <p:txBody>
          <a:bodyPr/>
          <a:lstStyle/>
          <a:p>
            <a:fld id="{2073E0B7-9828-4847-907A-C2EF3FF26DE0}" type="datetimeFigureOut">
              <a:rPr lang="en-IE" smtClean="0"/>
              <a:t>16/06/2023</a:t>
            </a:fld>
            <a:endParaRPr lang="en-IE"/>
          </a:p>
        </p:txBody>
      </p:sp>
      <p:sp>
        <p:nvSpPr>
          <p:cNvPr id="5" name="Footer Placeholder 4">
            <a:extLst>
              <a:ext uri="{FF2B5EF4-FFF2-40B4-BE49-F238E27FC236}">
                <a16:creationId xmlns:a16="http://schemas.microsoft.com/office/drawing/2014/main" id="{81D4ED92-598B-6511-86AC-A7B9E14476A3}"/>
              </a:ext>
            </a:extLst>
          </p:cNvPr>
          <p:cNvSpPr>
            <a:spLocks noGrp="1"/>
          </p:cNvSpPr>
          <p:nvPr>
            <p:ph type="ftr" sz="quarter" idx="11"/>
          </p:nvPr>
        </p:nvSpPr>
        <p:spPr/>
        <p:txBody>
          <a:bodyPr/>
          <a:lstStyle/>
          <a:p>
            <a:endParaRPr lang="en-IE"/>
          </a:p>
        </p:txBody>
      </p:sp>
      <p:sp>
        <p:nvSpPr>
          <p:cNvPr id="6" name="Slide Number Placeholder 5">
            <a:extLst>
              <a:ext uri="{FF2B5EF4-FFF2-40B4-BE49-F238E27FC236}">
                <a16:creationId xmlns:a16="http://schemas.microsoft.com/office/drawing/2014/main" id="{C0000CCC-DDE0-2FB8-4C23-DA56B8548228}"/>
              </a:ext>
            </a:extLst>
          </p:cNvPr>
          <p:cNvSpPr>
            <a:spLocks noGrp="1"/>
          </p:cNvSpPr>
          <p:nvPr>
            <p:ph type="sldNum" sz="quarter" idx="12"/>
          </p:nvPr>
        </p:nvSpPr>
        <p:spPr/>
        <p:txBody>
          <a:bodyPr/>
          <a:lstStyle/>
          <a:p>
            <a:fld id="{4A62F747-5B4A-4751-8D6B-5D652F924352}" type="slidenum">
              <a:rPr lang="en-IE" smtClean="0"/>
              <a:t>‹#›</a:t>
            </a:fld>
            <a:endParaRPr lang="en-IE"/>
          </a:p>
        </p:txBody>
      </p:sp>
    </p:spTree>
    <p:extLst>
      <p:ext uri="{BB962C8B-B14F-4D97-AF65-F5344CB8AC3E}">
        <p14:creationId xmlns:p14="http://schemas.microsoft.com/office/powerpoint/2010/main" val="19363804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D555F-6BB0-25B3-54A7-22A1493981E1}"/>
              </a:ext>
            </a:extLst>
          </p:cNvPr>
          <p:cNvSpPr>
            <a:spLocks noGrp="1"/>
          </p:cNvSpPr>
          <p:nvPr>
            <p:ph type="title"/>
          </p:nvPr>
        </p:nvSpPr>
        <p:spPr/>
        <p:txBody>
          <a:bodyPr/>
          <a:lstStyle/>
          <a:p>
            <a:r>
              <a:rPr lang="en-US"/>
              <a:t>Click to edit Master title style</a:t>
            </a:r>
            <a:endParaRPr lang="en-IE"/>
          </a:p>
        </p:txBody>
      </p:sp>
      <p:sp>
        <p:nvSpPr>
          <p:cNvPr id="3" name="Vertical Text Placeholder 2">
            <a:extLst>
              <a:ext uri="{FF2B5EF4-FFF2-40B4-BE49-F238E27FC236}">
                <a16:creationId xmlns:a16="http://schemas.microsoft.com/office/drawing/2014/main" id="{06A094F0-29CA-140F-A520-D0E30E9BA80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Date Placeholder 3">
            <a:extLst>
              <a:ext uri="{FF2B5EF4-FFF2-40B4-BE49-F238E27FC236}">
                <a16:creationId xmlns:a16="http://schemas.microsoft.com/office/drawing/2014/main" id="{53C5B641-31F7-9C75-360B-2D8BFB104928}"/>
              </a:ext>
            </a:extLst>
          </p:cNvPr>
          <p:cNvSpPr>
            <a:spLocks noGrp="1"/>
          </p:cNvSpPr>
          <p:nvPr>
            <p:ph type="dt" sz="half" idx="10"/>
          </p:nvPr>
        </p:nvSpPr>
        <p:spPr/>
        <p:txBody>
          <a:bodyPr/>
          <a:lstStyle/>
          <a:p>
            <a:fld id="{2073E0B7-9828-4847-907A-C2EF3FF26DE0}" type="datetimeFigureOut">
              <a:rPr lang="en-IE" smtClean="0"/>
              <a:t>16/06/2023</a:t>
            </a:fld>
            <a:endParaRPr lang="en-IE"/>
          </a:p>
        </p:txBody>
      </p:sp>
      <p:sp>
        <p:nvSpPr>
          <p:cNvPr id="5" name="Footer Placeholder 4">
            <a:extLst>
              <a:ext uri="{FF2B5EF4-FFF2-40B4-BE49-F238E27FC236}">
                <a16:creationId xmlns:a16="http://schemas.microsoft.com/office/drawing/2014/main" id="{5A4EF8E0-DD38-ABC8-C0E2-D45964E7CD51}"/>
              </a:ext>
            </a:extLst>
          </p:cNvPr>
          <p:cNvSpPr>
            <a:spLocks noGrp="1"/>
          </p:cNvSpPr>
          <p:nvPr>
            <p:ph type="ftr" sz="quarter" idx="11"/>
          </p:nvPr>
        </p:nvSpPr>
        <p:spPr/>
        <p:txBody>
          <a:bodyPr/>
          <a:lstStyle/>
          <a:p>
            <a:endParaRPr lang="en-IE"/>
          </a:p>
        </p:txBody>
      </p:sp>
      <p:sp>
        <p:nvSpPr>
          <p:cNvPr id="6" name="Slide Number Placeholder 5">
            <a:extLst>
              <a:ext uri="{FF2B5EF4-FFF2-40B4-BE49-F238E27FC236}">
                <a16:creationId xmlns:a16="http://schemas.microsoft.com/office/drawing/2014/main" id="{20ECFAB5-B3C4-C430-FBB6-86B2740AA9DF}"/>
              </a:ext>
            </a:extLst>
          </p:cNvPr>
          <p:cNvSpPr>
            <a:spLocks noGrp="1"/>
          </p:cNvSpPr>
          <p:nvPr>
            <p:ph type="sldNum" sz="quarter" idx="12"/>
          </p:nvPr>
        </p:nvSpPr>
        <p:spPr/>
        <p:txBody>
          <a:bodyPr/>
          <a:lstStyle/>
          <a:p>
            <a:fld id="{4A62F747-5B4A-4751-8D6B-5D652F924352}" type="slidenum">
              <a:rPr lang="en-IE" smtClean="0"/>
              <a:t>‹#›</a:t>
            </a:fld>
            <a:endParaRPr lang="en-IE"/>
          </a:p>
        </p:txBody>
      </p:sp>
    </p:spTree>
    <p:extLst>
      <p:ext uri="{BB962C8B-B14F-4D97-AF65-F5344CB8AC3E}">
        <p14:creationId xmlns:p14="http://schemas.microsoft.com/office/powerpoint/2010/main" val="10714824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589AF94-282F-3F67-ED35-4D0048AD604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E"/>
          </a:p>
        </p:txBody>
      </p:sp>
      <p:sp>
        <p:nvSpPr>
          <p:cNvPr id="3" name="Vertical Text Placeholder 2">
            <a:extLst>
              <a:ext uri="{FF2B5EF4-FFF2-40B4-BE49-F238E27FC236}">
                <a16:creationId xmlns:a16="http://schemas.microsoft.com/office/drawing/2014/main" id="{E6CD8B3B-2065-A8A4-6DEA-8FBB077BE07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Date Placeholder 3">
            <a:extLst>
              <a:ext uri="{FF2B5EF4-FFF2-40B4-BE49-F238E27FC236}">
                <a16:creationId xmlns:a16="http://schemas.microsoft.com/office/drawing/2014/main" id="{FC8C8224-90AD-8777-F67A-6AACD46DC65B}"/>
              </a:ext>
            </a:extLst>
          </p:cNvPr>
          <p:cNvSpPr>
            <a:spLocks noGrp="1"/>
          </p:cNvSpPr>
          <p:nvPr>
            <p:ph type="dt" sz="half" idx="10"/>
          </p:nvPr>
        </p:nvSpPr>
        <p:spPr/>
        <p:txBody>
          <a:bodyPr/>
          <a:lstStyle/>
          <a:p>
            <a:fld id="{2073E0B7-9828-4847-907A-C2EF3FF26DE0}" type="datetimeFigureOut">
              <a:rPr lang="en-IE" smtClean="0"/>
              <a:t>16/06/2023</a:t>
            </a:fld>
            <a:endParaRPr lang="en-IE"/>
          </a:p>
        </p:txBody>
      </p:sp>
      <p:sp>
        <p:nvSpPr>
          <p:cNvPr id="5" name="Footer Placeholder 4">
            <a:extLst>
              <a:ext uri="{FF2B5EF4-FFF2-40B4-BE49-F238E27FC236}">
                <a16:creationId xmlns:a16="http://schemas.microsoft.com/office/drawing/2014/main" id="{4AE21726-5578-3F92-C8EF-6C9BB56D8326}"/>
              </a:ext>
            </a:extLst>
          </p:cNvPr>
          <p:cNvSpPr>
            <a:spLocks noGrp="1"/>
          </p:cNvSpPr>
          <p:nvPr>
            <p:ph type="ftr" sz="quarter" idx="11"/>
          </p:nvPr>
        </p:nvSpPr>
        <p:spPr/>
        <p:txBody>
          <a:bodyPr/>
          <a:lstStyle/>
          <a:p>
            <a:endParaRPr lang="en-IE"/>
          </a:p>
        </p:txBody>
      </p:sp>
      <p:sp>
        <p:nvSpPr>
          <p:cNvPr id="6" name="Slide Number Placeholder 5">
            <a:extLst>
              <a:ext uri="{FF2B5EF4-FFF2-40B4-BE49-F238E27FC236}">
                <a16:creationId xmlns:a16="http://schemas.microsoft.com/office/drawing/2014/main" id="{95477935-88B7-FF02-97ED-CB134E7CCD64}"/>
              </a:ext>
            </a:extLst>
          </p:cNvPr>
          <p:cNvSpPr>
            <a:spLocks noGrp="1"/>
          </p:cNvSpPr>
          <p:nvPr>
            <p:ph type="sldNum" sz="quarter" idx="12"/>
          </p:nvPr>
        </p:nvSpPr>
        <p:spPr/>
        <p:txBody>
          <a:bodyPr/>
          <a:lstStyle/>
          <a:p>
            <a:fld id="{4A62F747-5B4A-4751-8D6B-5D652F924352}" type="slidenum">
              <a:rPr lang="en-IE" smtClean="0"/>
              <a:t>‹#›</a:t>
            </a:fld>
            <a:endParaRPr lang="en-IE"/>
          </a:p>
        </p:txBody>
      </p:sp>
    </p:spTree>
    <p:extLst>
      <p:ext uri="{BB962C8B-B14F-4D97-AF65-F5344CB8AC3E}">
        <p14:creationId xmlns:p14="http://schemas.microsoft.com/office/powerpoint/2010/main" val="187911371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0_Large Number Divide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427882718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3_Large Number Divider 1">
    <p:bg>
      <p:bgPr>
        <a:solidFill>
          <a:srgbClr val="F4F4F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6313037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4_Large Number Divider 1">
    <p:bg>
      <p:bgPr>
        <a:solidFill>
          <a:srgbClr val="C6CDD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5027588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0_Large Number Divider 1">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2419623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1_Large Number Divider 1">
    <p:bg>
      <p:bgPr>
        <a:solidFill>
          <a:schemeClr val="tx1"/>
        </a:solidFill>
        <a:effectLst/>
      </p:bgPr>
    </p:bg>
    <p:spTree>
      <p:nvGrpSpPr>
        <p:cNvPr id="1" name=""/>
        <p:cNvGrpSpPr/>
        <p:nvPr/>
      </p:nvGrpSpPr>
      <p:grpSpPr>
        <a:xfrm>
          <a:off x="0" y="0"/>
          <a:ext cx="0" cy="0"/>
          <a:chOff x="0" y="0"/>
          <a:chExt cx="0" cy="0"/>
        </a:xfrm>
      </p:grpSpPr>
      <p:pic>
        <p:nvPicPr>
          <p:cNvPr id="2" name="Picture 1" descr="A picture containing outdoor&#10;&#10;Description automatically generated">
            <a:extLst>
              <a:ext uri="{FF2B5EF4-FFF2-40B4-BE49-F238E27FC236}">
                <a16:creationId xmlns:a16="http://schemas.microsoft.com/office/drawing/2014/main" id="{EA648E7D-1D8F-EB6D-669D-C11C81B6859A}"/>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75609542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2_Large Number Divider 1">
    <p:bg>
      <p:bgPr>
        <a:solidFill>
          <a:schemeClr val="tx1"/>
        </a:solidFill>
        <a:effectLst/>
      </p:bgPr>
    </p:bg>
    <p:spTree>
      <p:nvGrpSpPr>
        <p:cNvPr id="1" name=""/>
        <p:cNvGrpSpPr/>
        <p:nvPr/>
      </p:nvGrpSpPr>
      <p:grpSpPr>
        <a:xfrm>
          <a:off x="0" y="0"/>
          <a:ext cx="0" cy="0"/>
          <a:chOff x="0" y="0"/>
          <a:chExt cx="0" cy="0"/>
        </a:xfrm>
      </p:grpSpPr>
      <p:pic>
        <p:nvPicPr>
          <p:cNvPr id="4" name="Picture 3" descr="Background pattern&#10;&#10;Description automatically generated">
            <a:extLst>
              <a:ext uri="{FF2B5EF4-FFF2-40B4-BE49-F238E27FC236}">
                <a16:creationId xmlns:a16="http://schemas.microsoft.com/office/drawing/2014/main" id="{1025EDE9-3B05-7230-5E33-33D3F2B4E520}"/>
              </a:ext>
            </a:extLst>
          </p:cNvPr>
          <p:cNvPicPr>
            <a:picLocks noChangeAspect="1"/>
          </p:cNvPicPr>
          <p:nvPr userDrawn="1"/>
        </p:nvPicPr>
        <p:blipFill>
          <a:blip r:embed="rId2">
            <a:alphaModFix amt="45000"/>
          </a:blip>
          <a:stretch>
            <a:fillRect/>
          </a:stretch>
        </p:blipFill>
        <p:spPr>
          <a:xfrm rot="10800000">
            <a:off x="0" y="518160"/>
            <a:ext cx="12192000" cy="6339840"/>
          </a:xfrm>
          <a:prstGeom prst="rect">
            <a:avLst/>
          </a:prstGeom>
        </p:spPr>
      </p:pic>
    </p:spTree>
    <p:extLst>
      <p:ext uri="{BB962C8B-B14F-4D97-AF65-F5344CB8AC3E}">
        <p14:creationId xmlns:p14="http://schemas.microsoft.com/office/powerpoint/2010/main" val="43884760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3_Large Number Divider 1">
    <p:bg>
      <p:bgPr>
        <a:solidFill>
          <a:schemeClr val="tx1"/>
        </a:solidFill>
        <a:effectLst/>
      </p:bgPr>
    </p:bg>
    <p:spTree>
      <p:nvGrpSpPr>
        <p:cNvPr id="1" name=""/>
        <p:cNvGrpSpPr/>
        <p:nvPr/>
      </p:nvGrpSpPr>
      <p:grpSpPr>
        <a:xfrm>
          <a:off x="0" y="0"/>
          <a:ext cx="0" cy="0"/>
          <a:chOff x="0" y="0"/>
          <a:chExt cx="0" cy="0"/>
        </a:xfrm>
      </p:grpSpPr>
      <p:pic>
        <p:nvPicPr>
          <p:cNvPr id="6" name="Picture 5" descr="Background pattern&#10;&#10;Description automatically generated">
            <a:extLst>
              <a:ext uri="{FF2B5EF4-FFF2-40B4-BE49-F238E27FC236}">
                <a16:creationId xmlns:a16="http://schemas.microsoft.com/office/drawing/2014/main" id="{710BD13E-B531-A9CF-1A44-9EDCB23FC4A1}"/>
              </a:ext>
            </a:extLst>
          </p:cNvPr>
          <p:cNvPicPr>
            <a:picLocks noChangeAspect="1"/>
          </p:cNvPicPr>
          <p:nvPr userDrawn="1"/>
        </p:nvPicPr>
        <p:blipFill rotWithShape="1">
          <a:blip r:embed="rId2">
            <a:alphaModFix amt="35000"/>
          </a:blip>
          <a:srcRect t="13756"/>
          <a:stretch/>
        </p:blipFill>
        <p:spPr>
          <a:xfrm rot="10800000">
            <a:off x="0" y="1390297"/>
            <a:ext cx="12192000" cy="5467703"/>
          </a:xfrm>
          <a:prstGeom prst="rect">
            <a:avLst/>
          </a:prstGeom>
        </p:spPr>
      </p:pic>
    </p:spTree>
    <p:extLst>
      <p:ext uri="{BB962C8B-B14F-4D97-AF65-F5344CB8AC3E}">
        <p14:creationId xmlns:p14="http://schemas.microsoft.com/office/powerpoint/2010/main" val="153436289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4_Large Number Divider 1">
    <p:bg>
      <p:bgPr>
        <a:solidFill>
          <a:schemeClr val="tx1"/>
        </a:solidFill>
        <a:effectLst/>
      </p:bgPr>
    </p:bg>
    <p:spTree>
      <p:nvGrpSpPr>
        <p:cNvPr id="1" name=""/>
        <p:cNvGrpSpPr/>
        <p:nvPr/>
      </p:nvGrpSpPr>
      <p:grpSpPr>
        <a:xfrm>
          <a:off x="0" y="0"/>
          <a:ext cx="0" cy="0"/>
          <a:chOff x="0" y="0"/>
          <a:chExt cx="0" cy="0"/>
        </a:xfrm>
      </p:grpSpPr>
      <p:pic>
        <p:nvPicPr>
          <p:cNvPr id="4" name="Picture 3" descr="Background pattern&#10;&#10;Description automatically generated">
            <a:extLst>
              <a:ext uri="{FF2B5EF4-FFF2-40B4-BE49-F238E27FC236}">
                <a16:creationId xmlns:a16="http://schemas.microsoft.com/office/drawing/2014/main" id="{DA42DE63-DA90-A87D-936E-2D025F3B4F48}"/>
              </a:ext>
            </a:extLst>
          </p:cNvPr>
          <p:cNvPicPr>
            <a:picLocks noChangeAspect="1"/>
          </p:cNvPicPr>
          <p:nvPr userDrawn="1"/>
        </p:nvPicPr>
        <p:blipFill rotWithShape="1">
          <a:blip r:embed="rId2">
            <a:alphaModFix amt="35000"/>
          </a:blip>
          <a:srcRect t="15018"/>
          <a:stretch/>
        </p:blipFill>
        <p:spPr>
          <a:xfrm rot="10800000">
            <a:off x="0" y="1470267"/>
            <a:ext cx="12192000" cy="5387733"/>
          </a:xfrm>
          <a:prstGeom prst="rect">
            <a:avLst/>
          </a:prstGeom>
        </p:spPr>
      </p:pic>
    </p:spTree>
    <p:extLst>
      <p:ext uri="{BB962C8B-B14F-4D97-AF65-F5344CB8AC3E}">
        <p14:creationId xmlns:p14="http://schemas.microsoft.com/office/powerpoint/2010/main" val="429205949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F3993D-8F84-F4F8-9CB8-1D295FDFF489}"/>
              </a:ext>
            </a:extLst>
          </p:cNvPr>
          <p:cNvSpPr>
            <a:spLocks noGrp="1"/>
          </p:cNvSpPr>
          <p:nvPr>
            <p:ph type="title"/>
          </p:nvPr>
        </p:nvSpPr>
        <p:spPr/>
        <p:txBody>
          <a:bodyPr/>
          <a:lstStyle/>
          <a:p>
            <a:r>
              <a:rPr lang="en-US"/>
              <a:t>Click to edit Master title style</a:t>
            </a:r>
            <a:endParaRPr lang="en-IE"/>
          </a:p>
        </p:txBody>
      </p:sp>
      <p:sp>
        <p:nvSpPr>
          <p:cNvPr id="3" name="Content Placeholder 2">
            <a:extLst>
              <a:ext uri="{FF2B5EF4-FFF2-40B4-BE49-F238E27FC236}">
                <a16:creationId xmlns:a16="http://schemas.microsoft.com/office/drawing/2014/main" id="{2C63E8DA-36AD-CB71-7B24-A3AE739427C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Date Placeholder 3">
            <a:extLst>
              <a:ext uri="{FF2B5EF4-FFF2-40B4-BE49-F238E27FC236}">
                <a16:creationId xmlns:a16="http://schemas.microsoft.com/office/drawing/2014/main" id="{5671402D-D8DC-9158-8ED9-0D3196BFC2F6}"/>
              </a:ext>
            </a:extLst>
          </p:cNvPr>
          <p:cNvSpPr>
            <a:spLocks noGrp="1"/>
          </p:cNvSpPr>
          <p:nvPr>
            <p:ph type="dt" sz="half" idx="10"/>
          </p:nvPr>
        </p:nvSpPr>
        <p:spPr/>
        <p:txBody>
          <a:bodyPr/>
          <a:lstStyle/>
          <a:p>
            <a:fld id="{2073E0B7-9828-4847-907A-C2EF3FF26DE0}" type="datetimeFigureOut">
              <a:rPr lang="en-IE" smtClean="0"/>
              <a:t>16/06/2023</a:t>
            </a:fld>
            <a:endParaRPr lang="en-IE"/>
          </a:p>
        </p:txBody>
      </p:sp>
      <p:sp>
        <p:nvSpPr>
          <p:cNvPr id="5" name="Footer Placeholder 4">
            <a:extLst>
              <a:ext uri="{FF2B5EF4-FFF2-40B4-BE49-F238E27FC236}">
                <a16:creationId xmlns:a16="http://schemas.microsoft.com/office/drawing/2014/main" id="{D9E6DC69-4D86-5859-7373-A7AB725ACB37}"/>
              </a:ext>
            </a:extLst>
          </p:cNvPr>
          <p:cNvSpPr>
            <a:spLocks noGrp="1"/>
          </p:cNvSpPr>
          <p:nvPr>
            <p:ph type="ftr" sz="quarter" idx="11"/>
          </p:nvPr>
        </p:nvSpPr>
        <p:spPr/>
        <p:txBody>
          <a:bodyPr/>
          <a:lstStyle/>
          <a:p>
            <a:endParaRPr lang="en-IE"/>
          </a:p>
        </p:txBody>
      </p:sp>
      <p:sp>
        <p:nvSpPr>
          <p:cNvPr id="6" name="Slide Number Placeholder 5">
            <a:extLst>
              <a:ext uri="{FF2B5EF4-FFF2-40B4-BE49-F238E27FC236}">
                <a16:creationId xmlns:a16="http://schemas.microsoft.com/office/drawing/2014/main" id="{F7B5B116-2DB1-C764-D4F6-3BDA80DE4514}"/>
              </a:ext>
            </a:extLst>
          </p:cNvPr>
          <p:cNvSpPr>
            <a:spLocks noGrp="1"/>
          </p:cNvSpPr>
          <p:nvPr>
            <p:ph type="sldNum" sz="quarter" idx="12"/>
          </p:nvPr>
        </p:nvSpPr>
        <p:spPr/>
        <p:txBody>
          <a:bodyPr/>
          <a:lstStyle/>
          <a:p>
            <a:fld id="{4A62F747-5B4A-4751-8D6B-5D652F924352}" type="slidenum">
              <a:rPr lang="en-IE" smtClean="0"/>
              <a:t>‹#›</a:t>
            </a:fld>
            <a:endParaRPr lang="en-IE"/>
          </a:p>
        </p:txBody>
      </p:sp>
    </p:spTree>
    <p:extLst>
      <p:ext uri="{BB962C8B-B14F-4D97-AF65-F5344CB8AC3E}">
        <p14:creationId xmlns:p14="http://schemas.microsoft.com/office/powerpoint/2010/main" val="53168908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5_Header Line 12 Months">
    <p:spTree>
      <p:nvGrpSpPr>
        <p:cNvPr id="1" name=""/>
        <p:cNvGrpSpPr/>
        <p:nvPr/>
      </p:nvGrpSpPr>
      <p:grpSpPr>
        <a:xfrm>
          <a:off x="0" y="0"/>
          <a:ext cx="0" cy="0"/>
          <a:chOff x="0" y="0"/>
          <a:chExt cx="0" cy="0"/>
        </a:xfrm>
      </p:grpSpPr>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5223978" y="1645653"/>
            <a:ext cx="2448146"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083742" y="1645653"/>
            <a:ext cx="2440846"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5223978" y="3406214"/>
            <a:ext cx="2448146"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084968" y="3406214"/>
            <a:ext cx="2440846"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32" name="Straight Connector 31">
            <a:extLst>
              <a:ext uri="{FF2B5EF4-FFF2-40B4-BE49-F238E27FC236}">
                <a16:creationId xmlns:a16="http://schemas.microsoft.com/office/drawing/2014/main" id="{93971A8C-E65D-6B49-ADA2-293469DDD7BC}"/>
              </a:ext>
              <a:ext uri="{C183D7F6-B498-43B3-948B-1728B52AA6E4}">
                <adec:decorative xmlns:adec="http://schemas.microsoft.com/office/drawing/2017/decorative" val="0"/>
              </a:ext>
            </a:extLst>
          </p:cNvPr>
          <p:cNvCxnSpPr>
            <a:cxnSpLocks/>
          </p:cNvCxnSpPr>
          <p:nvPr userDrawn="1"/>
        </p:nvCxnSpPr>
        <p:spPr>
          <a:xfrm>
            <a:off x="5223978" y="1526223"/>
            <a:ext cx="2445713" cy="0"/>
          </a:xfrm>
          <a:prstGeom prst="line">
            <a:avLst/>
          </a:prstGeom>
          <a:ln w="254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080567" y="1526223"/>
            <a:ext cx="2445713" cy="0"/>
          </a:xfrm>
          <a:prstGeom prst="line">
            <a:avLst/>
          </a:prstGeom>
          <a:ln w="254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5223978" y="3262198"/>
            <a:ext cx="2445713" cy="0"/>
          </a:xfrm>
          <a:prstGeom prst="line">
            <a:avLst/>
          </a:prstGeom>
          <a:ln w="254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080567" y="3262198"/>
            <a:ext cx="2445713" cy="0"/>
          </a:xfrm>
          <a:prstGeom prst="line">
            <a:avLst/>
          </a:prstGeom>
          <a:ln w="254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5223530" y="945198"/>
            <a:ext cx="2445713" cy="581025"/>
          </a:xfrm>
        </p:spPr>
        <p:txBody>
          <a:bodyPr lIns="90000" tIns="46800" rIns="90000" bIns="46800" anchor="ctr">
            <a:noAutofit/>
          </a:bodyPr>
          <a:lstStyle>
            <a:lvl1pPr marL="0" indent="0">
              <a:buNone/>
              <a:defRPr sz="2000">
                <a:solidFill>
                  <a:srgbClr val="117865"/>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083741" y="945198"/>
            <a:ext cx="2445713" cy="581025"/>
          </a:xfrm>
        </p:spPr>
        <p:txBody>
          <a:bodyPr lIns="90000" tIns="46800" rIns="90000" bIns="46800" anchor="ctr">
            <a:noAutofit/>
          </a:bodyPr>
          <a:lstStyle>
            <a:lvl1pPr marL="0" indent="0">
              <a:buNone/>
              <a:defRPr sz="2000">
                <a:solidFill>
                  <a:srgbClr val="117865"/>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5223530" y="2686134"/>
            <a:ext cx="2445713" cy="581025"/>
          </a:xfrm>
        </p:spPr>
        <p:txBody>
          <a:bodyPr lIns="90000" tIns="46800" rIns="90000" bIns="46800" anchor="ctr">
            <a:noAutofit/>
          </a:bodyPr>
          <a:lstStyle>
            <a:lvl1pPr marL="0" indent="0">
              <a:buNone/>
              <a:defRPr sz="2000">
                <a:solidFill>
                  <a:srgbClr val="117865"/>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083741" y="2686134"/>
            <a:ext cx="2445713" cy="581025"/>
          </a:xfrm>
        </p:spPr>
        <p:txBody>
          <a:bodyPr lIns="90000" tIns="46800" rIns="90000" bIns="46800" anchor="ctr">
            <a:noAutofit/>
          </a:bodyPr>
          <a:lstStyle>
            <a:lvl1pPr marL="0" indent="0">
              <a:buNone/>
              <a:defRPr sz="2000">
                <a:solidFill>
                  <a:srgbClr val="117865"/>
                </a:solidFill>
                <a:latin typeface="+mj-lt"/>
              </a:defRPr>
            </a:lvl1pPr>
            <a:lvl2pPr marL="228600" indent="0" algn="ctr">
              <a:buNone/>
              <a:defRPr>
                <a:solidFill>
                  <a:schemeClr val="bg1"/>
                </a:solidFill>
                <a:latin typeface="+mj-lt"/>
              </a:defRPr>
            </a:lvl2pPr>
          </a:lstStyle>
          <a:p>
            <a:pPr lvl="0"/>
            <a:r>
              <a:rPr lang="en-US"/>
              <a:t>Label</a:t>
            </a:r>
          </a:p>
        </p:txBody>
      </p:sp>
      <p:sp>
        <p:nvSpPr>
          <p:cNvPr id="4" name="Text Placeholder 16">
            <a:extLst>
              <a:ext uri="{FF2B5EF4-FFF2-40B4-BE49-F238E27FC236}">
                <a16:creationId xmlns:a16="http://schemas.microsoft.com/office/drawing/2014/main" id="{C29DFEC5-946A-BB92-1334-ACE7B43907BF}"/>
              </a:ext>
            </a:extLst>
          </p:cNvPr>
          <p:cNvSpPr>
            <a:spLocks noGrp="1"/>
          </p:cNvSpPr>
          <p:nvPr>
            <p:ph type="body" sz="quarter" idx="35"/>
          </p:nvPr>
        </p:nvSpPr>
        <p:spPr>
          <a:xfrm>
            <a:off x="5223978" y="5166047"/>
            <a:ext cx="2448146"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8" name="Straight Connector 7">
            <a:extLst>
              <a:ext uri="{FF2B5EF4-FFF2-40B4-BE49-F238E27FC236}">
                <a16:creationId xmlns:a16="http://schemas.microsoft.com/office/drawing/2014/main" id="{64B039F3-5E70-7A71-B946-437C0D95DD8D}"/>
              </a:ext>
            </a:extLst>
          </p:cNvPr>
          <p:cNvCxnSpPr>
            <a:cxnSpLocks/>
          </p:cNvCxnSpPr>
          <p:nvPr userDrawn="1"/>
        </p:nvCxnSpPr>
        <p:spPr>
          <a:xfrm>
            <a:off x="5223978" y="5022031"/>
            <a:ext cx="2445713" cy="0"/>
          </a:xfrm>
          <a:prstGeom prst="line">
            <a:avLst/>
          </a:prstGeom>
          <a:ln w="254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1" name="Text Placeholder 28">
            <a:extLst>
              <a:ext uri="{FF2B5EF4-FFF2-40B4-BE49-F238E27FC236}">
                <a16:creationId xmlns:a16="http://schemas.microsoft.com/office/drawing/2014/main" id="{6DC534A6-26E9-D943-EC01-B68A88789B46}"/>
              </a:ext>
            </a:extLst>
          </p:cNvPr>
          <p:cNvSpPr>
            <a:spLocks noGrp="1"/>
          </p:cNvSpPr>
          <p:nvPr>
            <p:ph type="body" sz="quarter" idx="38" hasCustomPrompt="1"/>
          </p:nvPr>
        </p:nvSpPr>
        <p:spPr>
          <a:xfrm>
            <a:off x="5223530" y="4445967"/>
            <a:ext cx="2445713" cy="581025"/>
          </a:xfrm>
        </p:spPr>
        <p:txBody>
          <a:bodyPr lIns="90000" tIns="46800" rIns="90000" bIns="46800" anchor="ctr">
            <a:noAutofit/>
          </a:bodyPr>
          <a:lstStyle>
            <a:lvl1pPr marL="0" indent="0">
              <a:buNone/>
              <a:defRPr sz="2000">
                <a:solidFill>
                  <a:srgbClr val="117865"/>
                </a:solidFill>
                <a:latin typeface="+mj-lt"/>
              </a:defRPr>
            </a:lvl1pPr>
            <a:lvl2pPr marL="228600" indent="0" algn="ctr">
              <a:buNone/>
              <a:defRPr>
                <a:solidFill>
                  <a:schemeClr val="bg1"/>
                </a:solidFill>
                <a:latin typeface="+mj-lt"/>
              </a:defRPr>
            </a:lvl2pPr>
          </a:lstStyle>
          <a:p>
            <a:pPr lvl="0"/>
            <a:r>
              <a:rPr lang="en-US"/>
              <a:t>Label</a:t>
            </a:r>
          </a:p>
        </p:txBody>
      </p:sp>
      <p:sp>
        <p:nvSpPr>
          <p:cNvPr id="2" name="Text Placeholder 16">
            <a:extLst>
              <a:ext uri="{FF2B5EF4-FFF2-40B4-BE49-F238E27FC236}">
                <a16:creationId xmlns:a16="http://schemas.microsoft.com/office/drawing/2014/main" id="{03125DCE-A0DB-2CD6-F360-E90F8EEA2278}"/>
              </a:ext>
            </a:extLst>
          </p:cNvPr>
          <p:cNvSpPr>
            <a:spLocks noGrp="1"/>
          </p:cNvSpPr>
          <p:nvPr>
            <p:ph type="body" sz="quarter" idx="39"/>
          </p:nvPr>
        </p:nvSpPr>
        <p:spPr>
          <a:xfrm>
            <a:off x="8084968" y="5166047"/>
            <a:ext cx="2440846"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3" name="Straight Connector 2">
            <a:extLst>
              <a:ext uri="{FF2B5EF4-FFF2-40B4-BE49-F238E27FC236}">
                <a16:creationId xmlns:a16="http://schemas.microsoft.com/office/drawing/2014/main" id="{193C2935-29DA-A953-A314-E134725303AA}"/>
              </a:ext>
            </a:extLst>
          </p:cNvPr>
          <p:cNvCxnSpPr>
            <a:cxnSpLocks/>
          </p:cNvCxnSpPr>
          <p:nvPr userDrawn="1"/>
        </p:nvCxnSpPr>
        <p:spPr>
          <a:xfrm>
            <a:off x="8080567" y="5022031"/>
            <a:ext cx="2445713" cy="0"/>
          </a:xfrm>
          <a:prstGeom prst="line">
            <a:avLst/>
          </a:prstGeom>
          <a:ln w="254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ext Placeholder 28">
            <a:extLst>
              <a:ext uri="{FF2B5EF4-FFF2-40B4-BE49-F238E27FC236}">
                <a16:creationId xmlns:a16="http://schemas.microsoft.com/office/drawing/2014/main" id="{819DB494-389C-BBF6-405B-8D52D3084970}"/>
              </a:ext>
            </a:extLst>
          </p:cNvPr>
          <p:cNvSpPr>
            <a:spLocks noGrp="1"/>
          </p:cNvSpPr>
          <p:nvPr>
            <p:ph type="body" sz="quarter" idx="40" hasCustomPrompt="1"/>
          </p:nvPr>
        </p:nvSpPr>
        <p:spPr>
          <a:xfrm>
            <a:off x="8083741" y="4445967"/>
            <a:ext cx="2445713" cy="581025"/>
          </a:xfrm>
        </p:spPr>
        <p:txBody>
          <a:bodyPr lIns="90000" tIns="46800" rIns="90000" bIns="46800" anchor="ctr">
            <a:noAutofit/>
          </a:bodyPr>
          <a:lstStyle>
            <a:lvl1pPr marL="0" indent="0">
              <a:buNone/>
              <a:defRPr sz="2000">
                <a:solidFill>
                  <a:srgbClr val="117865"/>
                </a:solidFill>
                <a:latin typeface="+mj-lt"/>
              </a:defRPr>
            </a:lvl1pPr>
            <a:lvl2pPr marL="228600" indent="0" algn="ctr">
              <a:buNone/>
              <a:defRPr>
                <a:solidFill>
                  <a:schemeClr val="bg1"/>
                </a:solidFill>
                <a:latin typeface="+mj-lt"/>
              </a:defRPr>
            </a:lvl2pPr>
          </a:lstStyle>
          <a:p>
            <a:pPr lvl="0"/>
            <a:r>
              <a:rPr lang="en-US"/>
              <a:t>Label</a:t>
            </a:r>
          </a:p>
        </p:txBody>
      </p:sp>
    </p:spTree>
    <p:extLst>
      <p:ext uri="{BB962C8B-B14F-4D97-AF65-F5344CB8AC3E}">
        <p14:creationId xmlns:p14="http://schemas.microsoft.com/office/powerpoint/2010/main" val="646759695"/>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6_Header Line 12 Months">
    <p:spTree>
      <p:nvGrpSpPr>
        <p:cNvPr id="1" name=""/>
        <p:cNvGrpSpPr/>
        <p:nvPr/>
      </p:nvGrpSpPr>
      <p:grpSpPr>
        <a:xfrm>
          <a:off x="0" y="0"/>
          <a:ext cx="0" cy="0"/>
          <a:chOff x="0" y="0"/>
          <a:chExt cx="0" cy="0"/>
        </a:xfrm>
      </p:grpSpPr>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5223978" y="1645653"/>
            <a:ext cx="2448146"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083742" y="1645653"/>
            <a:ext cx="2440846"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5223978" y="3406214"/>
            <a:ext cx="2448146"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084968" y="3406214"/>
            <a:ext cx="2440846"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5223978" y="1526223"/>
            <a:ext cx="2445713" cy="0"/>
          </a:xfrm>
          <a:prstGeom prst="line">
            <a:avLst/>
          </a:prstGeom>
          <a:ln w="254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080567" y="1526223"/>
            <a:ext cx="2445713" cy="0"/>
          </a:xfrm>
          <a:prstGeom prst="line">
            <a:avLst/>
          </a:prstGeom>
          <a:ln w="254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5223978" y="3262198"/>
            <a:ext cx="2445713" cy="0"/>
          </a:xfrm>
          <a:prstGeom prst="line">
            <a:avLst/>
          </a:prstGeom>
          <a:ln w="254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080567" y="3262198"/>
            <a:ext cx="2445713" cy="0"/>
          </a:xfrm>
          <a:prstGeom prst="line">
            <a:avLst/>
          </a:prstGeom>
          <a:ln w="254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5223530" y="945198"/>
            <a:ext cx="2445713" cy="581025"/>
          </a:xfrm>
        </p:spPr>
        <p:txBody>
          <a:bodyPr lIns="90000" tIns="46800" rIns="90000" bIns="46800" anchor="ctr">
            <a:noAutofit/>
          </a:bodyPr>
          <a:lstStyle>
            <a:lvl1pPr marL="0" indent="0">
              <a:buNone/>
              <a:defRPr sz="2000">
                <a:solidFill>
                  <a:srgbClr val="117865"/>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083741" y="945198"/>
            <a:ext cx="2445713" cy="581025"/>
          </a:xfrm>
        </p:spPr>
        <p:txBody>
          <a:bodyPr lIns="90000" tIns="46800" rIns="90000" bIns="46800" anchor="ctr">
            <a:noAutofit/>
          </a:bodyPr>
          <a:lstStyle>
            <a:lvl1pPr marL="0" indent="0">
              <a:buNone/>
              <a:defRPr sz="2000">
                <a:solidFill>
                  <a:srgbClr val="117865"/>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5223530" y="2686134"/>
            <a:ext cx="2445713" cy="581025"/>
          </a:xfrm>
        </p:spPr>
        <p:txBody>
          <a:bodyPr lIns="90000" tIns="46800" rIns="90000" bIns="46800" anchor="ctr">
            <a:noAutofit/>
          </a:bodyPr>
          <a:lstStyle>
            <a:lvl1pPr marL="0" indent="0">
              <a:buNone/>
              <a:defRPr sz="2000">
                <a:solidFill>
                  <a:srgbClr val="117865"/>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083741" y="2686134"/>
            <a:ext cx="2445713" cy="581025"/>
          </a:xfrm>
        </p:spPr>
        <p:txBody>
          <a:bodyPr lIns="90000" tIns="46800" rIns="90000" bIns="46800" anchor="ctr">
            <a:noAutofit/>
          </a:bodyPr>
          <a:lstStyle>
            <a:lvl1pPr marL="0" indent="0">
              <a:buNone/>
              <a:defRPr sz="2000">
                <a:solidFill>
                  <a:srgbClr val="117865"/>
                </a:solidFill>
                <a:latin typeface="+mj-lt"/>
              </a:defRPr>
            </a:lvl1pPr>
            <a:lvl2pPr marL="228600" indent="0" algn="ctr">
              <a:buNone/>
              <a:defRPr>
                <a:solidFill>
                  <a:schemeClr val="bg1"/>
                </a:solidFill>
                <a:latin typeface="+mj-lt"/>
              </a:defRPr>
            </a:lvl2pPr>
          </a:lstStyle>
          <a:p>
            <a:pPr lvl="0"/>
            <a:r>
              <a:rPr lang="en-US"/>
              <a:t>Label</a:t>
            </a:r>
          </a:p>
        </p:txBody>
      </p:sp>
      <p:sp>
        <p:nvSpPr>
          <p:cNvPr id="4" name="Text Placeholder 16">
            <a:extLst>
              <a:ext uri="{FF2B5EF4-FFF2-40B4-BE49-F238E27FC236}">
                <a16:creationId xmlns:a16="http://schemas.microsoft.com/office/drawing/2014/main" id="{C29DFEC5-946A-BB92-1334-ACE7B43907BF}"/>
              </a:ext>
            </a:extLst>
          </p:cNvPr>
          <p:cNvSpPr>
            <a:spLocks noGrp="1"/>
          </p:cNvSpPr>
          <p:nvPr>
            <p:ph type="body" sz="quarter" idx="35"/>
          </p:nvPr>
        </p:nvSpPr>
        <p:spPr>
          <a:xfrm>
            <a:off x="5223978" y="5166047"/>
            <a:ext cx="2448146"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8" name="Straight Connector 7">
            <a:extLst>
              <a:ext uri="{FF2B5EF4-FFF2-40B4-BE49-F238E27FC236}">
                <a16:creationId xmlns:a16="http://schemas.microsoft.com/office/drawing/2014/main" id="{64B039F3-5E70-7A71-B946-437C0D95DD8D}"/>
              </a:ext>
            </a:extLst>
          </p:cNvPr>
          <p:cNvCxnSpPr>
            <a:cxnSpLocks/>
          </p:cNvCxnSpPr>
          <p:nvPr userDrawn="1"/>
        </p:nvCxnSpPr>
        <p:spPr>
          <a:xfrm>
            <a:off x="5223978" y="5022031"/>
            <a:ext cx="2445713" cy="0"/>
          </a:xfrm>
          <a:prstGeom prst="line">
            <a:avLst/>
          </a:prstGeom>
          <a:ln w="254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1" name="Text Placeholder 28">
            <a:extLst>
              <a:ext uri="{FF2B5EF4-FFF2-40B4-BE49-F238E27FC236}">
                <a16:creationId xmlns:a16="http://schemas.microsoft.com/office/drawing/2014/main" id="{6DC534A6-26E9-D943-EC01-B68A88789B46}"/>
              </a:ext>
            </a:extLst>
          </p:cNvPr>
          <p:cNvSpPr>
            <a:spLocks noGrp="1"/>
          </p:cNvSpPr>
          <p:nvPr>
            <p:ph type="body" sz="quarter" idx="38" hasCustomPrompt="1"/>
          </p:nvPr>
        </p:nvSpPr>
        <p:spPr>
          <a:xfrm>
            <a:off x="5223530" y="4445967"/>
            <a:ext cx="2445713" cy="581025"/>
          </a:xfrm>
        </p:spPr>
        <p:txBody>
          <a:bodyPr lIns="90000" tIns="46800" rIns="90000" bIns="46800" anchor="ctr">
            <a:noAutofit/>
          </a:bodyPr>
          <a:lstStyle>
            <a:lvl1pPr marL="0" indent="0">
              <a:buNone/>
              <a:defRPr sz="2000">
                <a:solidFill>
                  <a:srgbClr val="117865"/>
                </a:solidFill>
                <a:latin typeface="+mj-lt"/>
              </a:defRPr>
            </a:lvl1pPr>
            <a:lvl2pPr marL="228600" indent="0" algn="ctr">
              <a:buNone/>
              <a:defRPr>
                <a:solidFill>
                  <a:schemeClr val="bg1"/>
                </a:solidFill>
                <a:latin typeface="+mj-lt"/>
              </a:defRPr>
            </a:lvl2pPr>
          </a:lstStyle>
          <a:p>
            <a:pPr lvl="0"/>
            <a:r>
              <a:rPr lang="en-US"/>
              <a:t>Label</a:t>
            </a:r>
          </a:p>
        </p:txBody>
      </p:sp>
      <p:sp>
        <p:nvSpPr>
          <p:cNvPr id="2" name="Text Placeholder 16">
            <a:extLst>
              <a:ext uri="{FF2B5EF4-FFF2-40B4-BE49-F238E27FC236}">
                <a16:creationId xmlns:a16="http://schemas.microsoft.com/office/drawing/2014/main" id="{03125DCE-A0DB-2CD6-F360-E90F8EEA2278}"/>
              </a:ext>
            </a:extLst>
          </p:cNvPr>
          <p:cNvSpPr>
            <a:spLocks noGrp="1"/>
          </p:cNvSpPr>
          <p:nvPr>
            <p:ph type="body" sz="quarter" idx="39"/>
          </p:nvPr>
        </p:nvSpPr>
        <p:spPr>
          <a:xfrm>
            <a:off x="8084968" y="5166047"/>
            <a:ext cx="2440846"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3" name="Straight Connector 2">
            <a:extLst>
              <a:ext uri="{FF2B5EF4-FFF2-40B4-BE49-F238E27FC236}">
                <a16:creationId xmlns:a16="http://schemas.microsoft.com/office/drawing/2014/main" id="{193C2935-29DA-A953-A314-E134725303AA}"/>
              </a:ext>
            </a:extLst>
          </p:cNvPr>
          <p:cNvCxnSpPr>
            <a:cxnSpLocks/>
          </p:cNvCxnSpPr>
          <p:nvPr userDrawn="1"/>
        </p:nvCxnSpPr>
        <p:spPr>
          <a:xfrm>
            <a:off x="8080567" y="5022031"/>
            <a:ext cx="2445713" cy="0"/>
          </a:xfrm>
          <a:prstGeom prst="line">
            <a:avLst/>
          </a:prstGeom>
          <a:ln w="254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ext Placeholder 28">
            <a:extLst>
              <a:ext uri="{FF2B5EF4-FFF2-40B4-BE49-F238E27FC236}">
                <a16:creationId xmlns:a16="http://schemas.microsoft.com/office/drawing/2014/main" id="{819DB494-389C-BBF6-405B-8D52D3084970}"/>
              </a:ext>
            </a:extLst>
          </p:cNvPr>
          <p:cNvSpPr>
            <a:spLocks noGrp="1"/>
          </p:cNvSpPr>
          <p:nvPr>
            <p:ph type="body" sz="quarter" idx="40" hasCustomPrompt="1"/>
          </p:nvPr>
        </p:nvSpPr>
        <p:spPr>
          <a:xfrm>
            <a:off x="8083741" y="4445967"/>
            <a:ext cx="2445713" cy="581025"/>
          </a:xfrm>
        </p:spPr>
        <p:txBody>
          <a:bodyPr lIns="90000" tIns="46800" rIns="90000" bIns="46800" anchor="ctr">
            <a:noAutofit/>
          </a:bodyPr>
          <a:lstStyle>
            <a:lvl1pPr marL="0" indent="0">
              <a:buNone/>
              <a:defRPr sz="2000">
                <a:solidFill>
                  <a:srgbClr val="117865"/>
                </a:solidFill>
                <a:latin typeface="+mj-lt"/>
              </a:defRPr>
            </a:lvl1pPr>
            <a:lvl2pPr marL="228600" indent="0" algn="ctr">
              <a:buNone/>
              <a:defRPr>
                <a:solidFill>
                  <a:schemeClr val="bg1"/>
                </a:solidFill>
                <a:latin typeface="+mj-lt"/>
              </a:defRPr>
            </a:lvl2pPr>
          </a:lstStyle>
          <a:p>
            <a:pPr lvl="0"/>
            <a:r>
              <a:rPr lang="en-US"/>
              <a:t>Label</a:t>
            </a:r>
          </a:p>
        </p:txBody>
      </p:sp>
    </p:spTree>
    <p:extLst>
      <p:ext uri="{BB962C8B-B14F-4D97-AF65-F5344CB8AC3E}">
        <p14:creationId xmlns:p14="http://schemas.microsoft.com/office/powerpoint/2010/main" val="3300208817"/>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7_Header Line 12 Months">
    <p:spTree>
      <p:nvGrpSpPr>
        <p:cNvPr id="1" name=""/>
        <p:cNvGrpSpPr/>
        <p:nvPr/>
      </p:nvGrpSpPr>
      <p:grpSpPr>
        <a:xfrm>
          <a:off x="0" y="0"/>
          <a:ext cx="0" cy="0"/>
          <a:chOff x="0" y="0"/>
          <a:chExt cx="0" cy="0"/>
        </a:xfrm>
      </p:grpSpPr>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5223978" y="1645653"/>
            <a:ext cx="2448146"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083742" y="1645653"/>
            <a:ext cx="2440846"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5223978" y="3406214"/>
            <a:ext cx="2448146"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084968" y="3406214"/>
            <a:ext cx="2440846"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5223978" y="1526223"/>
            <a:ext cx="2445713" cy="0"/>
          </a:xfrm>
          <a:prstGeom prst="line">
            <a:avLst/>
          </a:prstGeom>
          <a:ln w="25400">
            <a:solidFill>
              <a:srgbClr val="11786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080567" y="1526223"/>
            <a:ext cx="2445713" cy="0"/>
          </a:xfrm>
          <a:prstGeom prst="line">
            <a:avLst/>
          </a:prstGeom>
          <a:ln w="25400">
            <a:solidFill>
              <a:srgbClr val="11786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5223978" y="3262198"/>
            <a:ext cx="2445713" cy="0"/>
          </a:xfrm>
          <a:prstGeom prst="line">
            <a:avLst/>
          </a:prstGeom>
          <a:ln w="25400">
            <a:solidFill>
              <a:srgbClr val="11786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080567" y="3262198"/>
            <a:ext cx="2445713" cy="0"/>
          </a:xfrm>
          <a:prstGeom prst="line">
            <a:avLst/>
          </a:prstGeom>
          <a:ln w="25400">
            <a:solidFill>
              <a:srgbClr val="11786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5223530" y="945198"/>
            <a:ext cx="2445713" cy="581025"/>
          </a:xfrm>
        </p:spPr>
        <p:txBody>
          <a:bodyPr lIns="90000" tIns="46800" rIns="90000" bIns="46800" anchor="ctr">
            <a:noAutofit/>
          </a:bodyPr>
          <a:lstStyle>
            <a:lvl1pPr marL="0" indent="0">
              <a:buNone/>
              <a:defRPr sz="2000">
                <a:solidFill>
                  <a:srgbClr val="117865"/>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083741" y="945198"/>
            <a:ext cx="2445713" cy="581025"/>
          </a:xfrm>
        </p:spPr>
        <p:txBody>
          <a:bodyPr lIns="90000" tIns="46800" rIns="90000" bIns="46800" anchor="ctr">
            <a:noAutofit/>
          </a:bodyPr>
          <a:lstStyle>
            <a:lvl1pPr marL="0" indent="0">
              <a:buNone/>
              <a:defRPr sz="2000">
                <a:solidFill>
                  <a:srgbClr val="117865"/>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5223530" y="2686134"/>
            <a:ext cx="2445713" cy="581025"/>
          </a:xfrm>
        </p:spPr>
        <p:txBody>
          <a:bodyPr lIns="90000" tIns="46800" rIns="90000" bIns="46800" anchor="ctr">
            <a:noAutofit/>
          </a:bodyPr>
          <a:lstStyle>
            <a:lvl1pPr marL="0" indent="0">
              <a:buNone/>
              <a:defRPr sz="2000">
                <a:solidFill>
                  <a:srgbClr val="117865"/>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083741" y="2686134"/>
            <a:ext cx="2445713" cy="581025"/>
          </a:xfrm>
        </p:spPr>
        <p:txBody>
          <a:bodyPr lIns="90000" tIns="46800" rIns="90000" bIns="46800" anchor="ctr">
            <a:noAutofit/>
          </a:bodyPr>
          <a:lstStyle>
            <a:lvl1pPr marL="0" indent="0">
              <a:buNone/>
              <a:defRPr sz="2000">
                <a:solidFill>
                  <a:srgbClr val="117865"/>
                </a:solidFill>
                <a:latin typeface="+mj-lt"/>
              </a:defRPr>
            </a:lvl1pPr>
            <a:lvl2pPr marL="228600" indent="0" algn="ctr">
              <a:buNone/>
              <a:defRPr>
                <a:solidFill>
                  <a:schemeClr val="bg1"/>
                </a:solidFill>
                <a:latin typeface="+mj-lt"/>
              </a:defRPr>
            </a:lvl2pPr>
          </a:lstStyle>
          <a:p>
            <a:pPr lvl="0"/>
            <a:r>
              <a:rPr lang="en-US"/>
              <a:t>Label</a:t>
            </a:r>
          </a:p>
        </p:txBody>
      </p:sp>
      <p:sp>
        <p:nvSpPr>
          <p:cNvPr id="4" name="Text Placeholder 16">
            <a:extLst>
              <a:ext uri="{FF2B5EF4-FFF2-40B4-BE49-F238E27FC236}">
                <a16:creationId xmlns:a16="http://schemas.microsoft.com/office/drawing/2014/main" id="{C29DFEC5-946A-BB92-1334-ACE7B43907BF}"/>
              </a:ext>
            </a:extLst>
          </p:cNvPr>
          <p:cNvSpPr>
            <a:spLocks noGrp="1"/>
          </p:cNvSpPr>
          <p:nvPr>
            <p:ph type="body" sz="quarter" idx="35"/>
          </p:nvPr>
        </p:nvSpPr>
        <p:spPr>
          <a:xfrm>
            <a:off x="5223978" y="5166047"/>
            <a:ext cx="2448146"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8" name="Straight Connector 7">
            <a:extLst>
              <a:ext uri="{FF2B5EF4-FFF2-40B4-BE49-F238E27FC236}">
                <a16:creationId xmlns:a16="http://schemas.microsoft.com/office/drawing/2014/main" id="{64B039F3-5E70-7A71-B946-437C0D95DD8D}"/>
              </a:ext>
            </a:extLst>
          </p:cNvPr>
          <p:cNvCxnSpPr>
            <a:cxnSpLocks/>
          </p:cNvCxnSpPr>
          <p:nvPr userDrawn="1"/>
        </p:nvCxnSpPr>
        <p:spPr>
          <a:xfrm>
            <a:off x="5223978" y="5022031"/>
            <a:ext cx="2445713" cy="0"/>
          </a:xfrm>
          <a:prstGeom prst="line">
            <a:avLst/>
          </a:prstGeom>
          <a:ln w="25400">
            <a:solidFill>
              <a:srgbClr val="11786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1" name="Text Placeholder 28">
            <a:extLst>
              <a:ext uri="{FF2B5EF4-FFF2-40B4-BE49-F238E27FC236}">
                <a16:creationId xmlns:a16="http://schemas.microsoft.com/office/drawing/2014/main" id="{6DC534A6-26E9-D943-EC01-B68A88789B46}"/>
              </a:ext>
            </a:extLst>
          </p:cNvPr>
          <p:cNvSpPr>
            <a:spLocks noGrp="1"/>
          </p:cNvSpPr>
          <p:nvPr>
            <p:ph type="body" sz="quarter" idx="38" hasCustomPrompt="1"/>
          </p:nvPr>
        </p:nvSpPr>
        <p:spPr>
          <a:xfrm>
            <a:off x="5223530" y="4445967"/>
            <a:ext cx="2445713" cy="581025"/>
          </a:xfrm>
        </p:spPr>
        <p:txBody>
          <a:bodyPr lIns="90000" tIns="46800" rIns="90000" bIns="46800" anchor="ctr">
            <a:noAutofit/>
          </a:bodyPr>
          <a:lstStyle>
            <a:lvl1pPr marL="0" indent="0">
              <a:buNone/>
              <a:defRPr sz="2000">
                <a:solidFill>
                  <a:srgbClr val="117865"/>
                </a:solidFill>
                <a:latin typeface="+mj-lt"/>
              </a:defRPr>
            </a:lvl1pPr>
            <a:lvl2pPr marL="228600" indent="0" algn="ctr">
              <a:buNone/>
              <a:defRPr>
                <a:solidFill>
                  <a:schemeClr val="bg1"/>
                </a:solidFill>
                <a:latin typeface="+mj-lt"/>
              </a:defRPr>
            </a:lvl2pPr>
          </a:lstStyle>
          <a:p>
            <a:pPr lvl="0"/>
            <a:r>
              <a:rPr lang="en-US"/>
              <a:t>Label</a:t>
            </a:r>
          </a:p>
        </p:txBody>
      </p:sp>
    </p:spTree>
    <p:extLst>
      <p:ext uri="{BB962C8B-B14F-4D97-AF65-F5344CB8AC3E}">
        <p14:creationId xmlns:p14="http://schemas.microsoft.com/office/powerpoint/2010/main" val="1101737473"/>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Big Left No Sub">
    <p:spTree>
      <p:nvGrpSpPr>
        <p:cNvPr id="1" name=""/>
        <p:cNvGrpSpPr/>
        <p:nvPr/>
      </p:nvGrpSpPr>
      <p:grpSpPr>
        <a:xfrm>
          <a:off x="0" y="0"/>
          <a:ext cx="0" cy="0"/>
          <a:chOff x="0" y="0"/>
          <a:chExt cx="0" cy="0"/>
        </a:xfrm>
      </p:grpSpPr>
      <p:sp>
        <p:nvSpPr>
          <p:cNvPr id="2" name="Picture Placeholder" descr="This photo is a 'placeholder' only. Drag or drop your photo here, or click and tap the center to insert a photo.">
            <a:extLst>
              <a:ext uri="{FF2B5EF4-FFF2-40B4-BE49-F238E27FC236}">
                <a16:creationId xmlns:a16="http://schemas.microsoft.com/office/drawing/2014/main" id="{C6F4EB25-9D45-4261-BB0F-21E48ED31817}"/>
              </a:ext>
            </a:extLst>
          </p:cNvPr>
          <p:cNvSpPr>
            <a:spLocks noGrp="1"/>
          </p:cNvSpPr>
          <p:nvPr>
            <p:ph type="pic" sz="quarter" idx="11" hasCustomPrompt="1"/>
          </p:nvPr>
        </p:nvSpPr>
        <p:spPr bwMode="ltGray">
          <a:xfrm>
            <a:off x="0" y="0"/>
            <a:ext cx="3522846" cy="6858000"/>
          </a:xfrm>
          <a:solidFill>
            <a:srgbClr val="000000"/>
          </a:solidFill>
          <a:effectLst>
            <a:outerShdw blurRad="317500" dist="215900" dir="5400000" algn="ctr" rotWithShape="0">
              <a:prstClr val="black">
                <a:alpha val="15000"/>
              </a:prstClr>
            </a:outerShdw>
          </a:effectLst>
        </p:spPr>
        <p:txBody>
          <a:bodyPr vert="horz" wrap="square" lIns="0" tIns="2377440" rIns="0" bIns="0" rtlCol="0" anchor="t" anchorCtr="0">
            <a:noAutofit/>
          </a:bodyPr>
          <a:lstStyle>
            <a:lvl1pPr>
              <a:defRPr lang="en-US" sz="1400" b="1" dirty="0">
                <a:solidFill>
                  <a:schemeClr val="tx1"/>
                </a:solidFill>
              </a:defRPr>
            </a:lvl1pPr>
          </a:lstStyle>
          <a:p>
            <a:pPr marL="0" lvl="0" indent="0" algn="ctr">
              <a:buNone/>
            </a:pPr>
            <a:r>
              <a:rPr lang="en-US"/>
              <a:t>Drag &amp; drop your photo here </a:t>
            </a:r>
            <a:br>
              <a:rPr lang="en-US"/>
            </a:br>
            <a:r>
              <a:rPr lang="en-US"/>
              <a:t>or click or tap icon below </a:t>
            </a:r>
            <a:br>
              <a:rPr lang="en-US"/>
            </a:br>
            <a:r>
              <a:rPr lang="en-US"/>
              <a:t>to insert</a:t>
            </a:r>
          </a:p>
        </p:txBody>
      </p:sp>
      <p:sp>
        <p:nvSpPr>
          <p:cNvPr id="5" name="Text Placeholder 4">
            <a:extLst>
              <a:ext uri="{FF2B5EF4-FFF2-40B4-BE49-F238E27FC236}">
                <a16:creationId xmlns:a16="http://schemas.microsoft.com/office/drawing/2014/main" id="{B6E5E079-45A2-57B9-595D-72A543B137C5}"/>
              </a:ext>
            </a:extLst>
          </p:cNvPr>
          <p:cNvSpPr>
            <a:spLocks noGrp="1"/>
          </p:cNvSpPr>
          <p:nvPr>
            <p:ph type="body" sz="quarter" idx="19" hasCustomPrompt="1"/>
          </p:nvPr>
        </p:nvSpPr>
        <p:spPr>
          <a:xfrm>
            <a:off x="457199" y="2552900"/>
            <a:ext cx="2608448" cy="1251157"/>
          </a:xfrm>
          <a:noFill/>
        </p:spPr>
        <p:txBody>
          <a:bodyPr wrap="square" lIns="0" tIns="0" rIns="0" bIns="0" anchor="b">
            <a:normAutofit/>
          </a:bodyPr>
          <a:lstStyle>
            <a:lvl1pPr marL="0" indent="0">
              <a:spcBef>
                <a:spcPts val="0"/>
              </a:spcBef>
              <a:buNone/>
              <a:defRPr sz="2800" spc="0" baseline="0">
                <a:solidFill>
                  <a:schemeClr val="tx1"/>
                </a:solidFill>
                <a:latin typeface="+mj-lt"/>
                <a:cs typeface="Segoe UI" panose="020B0502040204020203" pitchFamily="34" charset="0"/>
              </a:defRPr>
            </a:lvl1pPr>
          </a:lstStyle>
          <a:p>
            <a:pPr lvl="0"/>
            <a:r>
              <a:rPr lang="en-US"/>
              <a:t>Title</a:t>
            </a:r>
          </a:p>
        </p:txBody>
      </p:sp>
    </p:spTree>
    <p:extLst>
      <p:ext uri="{BB962C8B-B14F-4D97-AF65-F5344CB8AC3E}">
        <p14:creationId xmlns:p14="http://schemas.microsoft.com/office/powerpoint/2010/main" val="12232843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4617">
          <p15:clr>
            <a:srgbClr val="5ACBF0"/>
          </p15:clr>
        </p15:guide>
        <p15:guide id="8" pos="4320">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rgbClr val="117865"/>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49"/>
          </a:xfrm>
        </p:spPr>
        <p:txBody>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4792821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 Square Photo Right">
    <p:bg>
      <p:bgPr>
        <a:solidFill>
          <a:srgbClr val="F4F3F5"/>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5299075" y="0"/>
            <a:ext cx="6892925" cy="6858000"/>
          </a:xfrm>
        </p:spPr>
        <p:txBody>
          <a:bodyPr/>
          <a:lstStyle/>
          <a:p>
            <a:r>
              <a:rPr lang="en-US"/>
              <a:t>Click icon to add picture</a:t>
            </a:r>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584200" y="457200"/>
            <a:ext cx="4416425" cy="1107996"/>
          </a:xfrm>
        </p:spPr>
        <p:txBody>
          <a:bodyPr/>
          <a:lstStyle>
            <a:lvl1pPr>
              <a:defRPr>
                <a:solidFill>
                  <a:srgbClr val="117865"/>
                </a:solidFill>
              </a:defRPr>
            </a:lvl1pPr>
          </a:lstStyle>
          <a:p>
            <a:r>
              <a:rPr lang="en-US"/>
              <a:t>Click to edit Master title style</a:t>
            </a:r>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584200" y="1436688"/>
            <a:ext cx="3470275" cy="2302169"/>
          </a:xfrm>
        </p:spPr>
        <p:txBody>
          <a:bodyPr/>
          <a:lstStyle>
            <a:lvl1pPr marL="0" indent="0">
              <a:buFontTx/>
              <a:buNone/>
              <a:defRPr sz="2200"/>
            </a:lvl1pPr>
            <a:lvl2pPr marL="228600" indent="0">
              <a:buFontTx/>
              <a:buNone/>
              <a:defRPr sz="2200"/>
            </a:lvl2pPr>
            <a:lvl3pPr marL="457200" indent="0">
              <a:buFontTx/>
              <a:buNone/>
              <a:defRPr sz="2200"/>
            </a:lvl3pPr>
            <a:lvl4pPr marL="661988" indent="0">
              <a:buFontTx/>
              <a:buNone/>
              <a:defRPr sz="2200"/>
            </a:lvl4pPr>
            <a:lvl5pPr marL="855663" indent="0">
              <a:buFontTx/>
              <a:buNone/>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7737989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3160">
          <p15:clr>
            <a:srgbClr val="A4A3A4"/>
          </p15:clr>
        </p15:guide>
        <p15:guide id="19" pos="3341">
          <p15:clr>
            <a:srgbClr val="A4A3A4"/>
          </p15:clr>
        </p15:guide>
        <p15:guide id="28" orient="horz" pos="905">
          <p15:clr>
            <a:srgbClr val="5ACBF0"/>
          </p15:clr>
        </p15:guide>
        <p15:guide id="30" orient="horz" pos="288">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Header Line 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tx1"/>
                </a:soli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8787991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Title and text side by side multi column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rgbClr val="01282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bg2"/>
                </a:solidFill>
              </a:defRPr>
            </a:lvl1pPr>
          </a:lstStyle>
          <a:p>
            <a:r>
              <a:rPr lang="en-US"/>
              <a:t>Resources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9" name="Text Placeholder 4">
            <a:extLst>
              <a:ext uri="{FF2B5EF4-FFF2-40B4-BE49-F238E27FC236}">
                <a16:creationId xmlns:a16="http://schemas.microsoft.com/office/drawing/2014/main" id="{8F144F22-0BD6-9648-A319-DDB697CF396B}"/>
              </a:ext>
            </a:extLst>
          </p:cNvPr>
          <p:cNvSpPr>
            <a:spLocks noGrp="1"/>
          </p:cNvSpPr>
          <p:nvPr>
            <p:ph type="body" sz="quarter" idx="12" hasCustomPrompt="1"/>
          </p:nvPr>
        </p:nvSpPr>
        <p:spPr>
          <a:xfrm>
            <a:off x="8688289"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0" name="Text Placeholder 7">
            <a:extLst>
              <a:ext uri="{FF2B5EF4-FFF2-40B4-BE49-F238E27FC236}">
                <a16:creationId xmlns:a16="http://schemas.microsoft.com/office/drawing/2014/main" id="{5CF58F7B-2211-6646-985A-CAD949B1B5E7}"/>
              </a:ext>
            </a:extLst>
          </p:cNvPr>
          <p:cNvSpPr>
            <a:spLocks noGrp="1"/>
          </p:cNvSpPr>
          <p:nvPr>
            <p:ph type="body" sz="quarter" idx="13" hasCustomPrompt="1"/>
          </p:nvPr>
        </p:nvSpPr>
        <p:spPr>
          <a:xfrm>
            <a:off x="8688288"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1" name="Text Placeholder 4">
            <a:extLst>
              <a:ext uri="{FF2B5EF4-FFF2-40B4-BE49-F238E27FC236}">
                <a16:creationId xmlns:a16="http://schemas.microsoft.com/office/drawing/2014/main" id="{405EE505-078A-9D4D-AB44-E74DDB284FDF}"/>
              </a:ext>
            </a:extLst>
          </p:cNvPr>
          <p:cNvSpPr>
            <a:spLocks noGrp="1"/>
          </p:cNvSpPr>
          <p:nvPr>
            <p:ph type="body" sz="quarter" idx="14" hasCustomPrompt="1"/>
          </p:nvPr>
        </p:nvSpPr>
        <p:spPr>
          <a:xfrm>
            <a:off x="4943872"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2" name="Text Placeholder 7">
            <a:extLst>
              <a:ext uri="{FF2B5EF4-FFF2-40B4-BE49-F238E27FC236}">
                <a16:creationId xmlns:a16="http://schemas.microsoft.com/office/drawing/2014/main" id="{C8C6E084-6AAE-1F47-A359-962769636923}"/>
              </a:ext>
            </a:extLst>
          </p:cNvPr>
          <p:cNvSpPr>
            <a:spLocks noGrp="1"/>
          </p:cNvSpPr>
          <p:nvPr>
            <p:ph type="body" sz="quarter" idx="15" hasCustomPrompt="1"/>
          </p:nvPr>
        </p:nvSpPr>
        <p:spPr>
          <a:xfrm>
            <a:off x="4943871"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3" name="Text Placeholder 4">
            <a:extLst>
              <a:ext uri="{FF2B5EF4-FFF2-40B4-BE49-F238E27FC236}">
                <a16:creationId xmlns:a16="http://schemas.microsoft.com/office/drawing/2014/main" id="{1028C337-4BBC-0847-9E7B-072AA5006B67}"/>
              </a:ext>
            </a:extLst>
          </p:cNvPr>
          <p:cNvSpPr>
            <a:spLocks noGrp="1"/>
          </p:cNvSpPr>
          <p:nvPr>
            <p:ph type="body" sz="quarter" idx="16" hasCustomPrompt="1"/>
          </p:nvPr>
        </p:nvSpPr>
        <p:spPr>
          <a:xfrm>
            <a:off x="8688388"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4" name="Text Placeholder 7">
            <a:extLst>
              <a:ext uri="{FF2B5EF4-FFF2-40B4-BE49-F238E27FC236}">
                <a16:creationId xmlns:a16="http://schemas.microsoft.com/office/drawing/2014/main" id="{3CA908C0-CC26-994C-BCBB-16677F403D53}"/>
              </a:ext>
            </a:extLst>
          </p:cNvPr>
          <p:cNvSpPr>
            <a:spLocks noGrp="1"/>
          </p:cNvSpPr>
          <p:nvPr>
            <p:ph type="body" sz="quarter" idx="17" hasCustomPrompt="1"/>
          </p:nvPr>
        </p:nvSpPr>
        <p:spPr>
          <a:xfrm>
            <a:off x="8688387"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5" name="Text Placeholder 4">
            <a:extLst>
              <a:ext uri="{FF2B5EF4-FFF2-40B4-BE49-F238E27FC236}">
                <a16:creationId xmlns:a16="http://schemas.microsoft.com/office/drawing/2014/main" id="{2DF3FE50-082A-0948-BD94-1E474F8B6650}"/>
              </a:ext>
            </a:extLst>
          </p:cNvPr>
          <p:cNvSpPr>
            <a:spLocks noGrp="1"/>
          </p:cNvSpPr>
          <p:nvPr>
            <p:ph type="body" sz="quarter" idx="18" hasCustomPrompt="1"/>
          </p:nvPr>
        </p:nvSpPr>
        <p:spPr>
          <a:xfrm>
            <a:off x="4943971"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6" name="Text Placeholder 7">
            <a:extLst>
              <a:ext uri="{FF2B5EF4-FFF2-40B4-BE49-F238E27FC236}">
                <a16:creationId xmlns:a16="http://schemas.microsoft.com/office/drawing/2014/main" id="{51B46850-7DCD-C045-8688-B3173EA7128A}"/>
              </a:ext>
            </a:extLst>
          </p:cNvPr>
          <p:cNvSpPr>
            <a:spLocks noGrp="1"/>
          </p:cNvSpPr>
          <p:nvPr>
            <p:ph type="body" sz="quarter" idx="19" hasCustomPrompt="1"/>
          </p:nvPr>
        </p:nvSpPr>
        <p:spPr>
          <a:xfrm>
            <a:off x="4943970"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7" name="Text Placeholder 4">
            <a:extLst>
              <a:ext uri="{FF2B5EF4-FFF2-40B4-BE49-F238E27FC236}">
                <a16:creationId xmlns:a16="http://schemas.microsoft.com/office/drawing/2014/main" id="{2281B86D-86C4-EF4D-8E51-FA06DC5C129C}"/>
              </a:ext>
            </a:extLst>
          </p:cNvPr>
          <p:cNvSpPr>
            <a:spLocks noGrp="1"/>
          </p:cNvSpPr>
          <p:nvPr>
            <p:ph type="body" sz="quarter" idx="20" hasCustomPrompt="1"/>
          </p:nvPr>
        </p:nvSpPr>
        <p:spPr>
          <a:xfrm>
            <a:off x="8688388"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8" name="Text Placeholder 7">
            <a:extLst>
              <a:ext uri="{FF2B5EF4-FFF2-40B4-BE49-F238E27FC236}">
                <a16:creationId xmlns:a16="http://schemas.microsoft.com/office/drawing/2014/main" id="{CD7C6A60-8B27-F941-BE59-3393319E04A8}"/>
              </a:ext>
            </a:extLst>
          </p:cNvPr>
          <p:cNvSpPr>
            <a:spLocks noGrp="1"/>
          </p:cNvSpPr>
          <p:nvPr>
            <p:ph type="body" sz="quarter" idx="21" hasCustomPrompt="1"/>
          </p:nvPr>
        </p:nvSpPr>
        <p:spPr>
          <a:xfrm>
            <a:off x="8688387"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9" name="Text Placeholder 4">
            <a:extLst>
              <a:ext uri="{FF2B5EF4-FFF2-40B4-BE49-F238E27FC236}">
                <a16:creationId xmlns:a16="http://schemas.microsoft.com/office/drawing/2014/main" id="{65525191-F6B4-544C-B681-5D4D7614A715}"/>
              </a:ext>
            </a:extLst>
          </p:cNvPr>
          <p:cNvSpPr>
            <a:spLocks noGrp="1"/>
          </p:cNvSpPr>
          <p:nvPr>
            <p:ph type="body" sz="quarter" idx="22" hasCustomPrompt="1"/>
          </p:nvPr>
        </p:nvSpPr>
        <p:spPr>
          <a:xfrm>
            <a:off x="4943971"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40" name="Text Placeholder 7">
            <a:extLst>
              <a:ext uri="{FF2B5EF4-FFF2-40B4-BE49-F238E27FC236}">
                <a16:creationId xmlns:a16="http://schemas.microsoft.com/office/drawing/2014/main" id="{382BF458-E658-2448-A63F-544B4E757619}"/>
              </a:ext>
            </a:extLst>
          </p:cNvPr>
          <p:cNvSpPr>
            <a:spLocks noGrp="1"/>
          </p:cNvSpPr>
          <p:nvPr>
            <p:ph type="body" sz="quarter" idx="23" hasCustomPrompt="1"/>
          </p:nvPr>
        </p:nvSpPr>
        <p:spPr>
          <a:xfrm>
            <a:off x="4943970"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Tree>
    <p:extLst>
      <p:ext uri="{BB962C8B-B14F-4D97-AF65-F5344CB8AC3E}">
        <p14:creationId xmlns:p14="http://schemas.microsoft.com/office/powerpoint/2010/main" val="151313955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8_Header Line 12 Months">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36C64B99-363D-EE95-B7A6-EA6B2F2EC749}"/>
              </a:ext>
            </a:extLst>
          </p:cNvPr>
          <p:cNvSpPr>
            <a:spLocks noGrp="1"/>
          </p:cNvSpPr>
          <p:nvPr>
            <p:ph type="title"/>
          </p:nvPr>
        </p:nvSpPr>
        <p:spPr>
          <a:xfrm>
            <a:off x="585216" y="722376"/>
            <a:ext cx="8187900" cy="492443"/>
          </a:xfrm>
        </p:spPr>
        <p:txBody>
          <a:bodyPr/>
          <a:lstStyle>
            <a:lvl1pPr algn="l">
              <a:defRPr sz="3200">
                <a:solidFill>
                  <a:srgbClr val="117865"/>
                </a:solidFill>
              </a:defRPr>
            </a:lvl1pPr>
          </a:lstStyle>
          <a:p>
            <a:r>
              <a:rPr lang="en-US"/>
              <a:t>Click to edit Master title style</a:t>
            </a:r>
          </a:p>
        </p:txBody>
      </p:sp>
      <p:sp>
        <p:nvSpPr>
          <p:cNvPr id="25" name="Text Placeholder 27">
            <a:extLst>
              <a:ext uri="{FF2B5EF4-FFF2-40B4-BE49-F238E27FC236}">
                <a16:creationId xmlns:a16="http://schemas.microsoft.com/office/drawing/2014/main" id="{FD09C316-2E1A-B437-D5F1-C798C7798437}"/>
              </a:ext>
            </a:extLst>
          </p:cNvPr>
          <p:cNvSpPr>
            <a:spLocks noGrp="1"/>
          </p:cNvSpPr>
          <p:nvPr>
            <p:ph type="body" sz="quarter" idx="30"/>
          </p:nvPr>
        </p:nvSpPr>
        <p:spPr>
          <a:xfrm>
            <a:off x="585216" y="2218128"/>
            <a:ext cx="4778636" cy="1942743"/>
          </a:xfrm>
        </p:spPr>
        <p:txBody>
          <a:bodyPr anchor="t" anchorCtr="0">
            <a:normAutofit/>
          </a:bodyPr>
          <a:lstStyle>
            <a:lvl1pPr marL="228600" indent="-228600">
              <a:spcBef>
                <a:spcPts val="300"/>
              </a:spcBef>
              <a:spcAft>
                <a:spcPts val="600"/>
              </a:spcAft>
              <a:buClr>
                <a:srgbClr val="0070C0"/>
              </a:buClr>
              <a:buSzPct val="100000"/>
              <a:buFont typeface="Segoe UI" panose="020B0502040204020203" pitchFamily="34" charset="0"/>
              <a:buChar char="&gt;"/>
              <a:defRPr sz="1400">
                <a:solidFill>
                  <a:srgbClr val="2F2F2F"/>
                </a:solidFill>
              </a:defRPr>
            </a:lvl1pPr>
          </a:lstStyle>
          <a:p>
            <a:pPr lvl="0"/>
            <a:r>
              <a:rPr lang="en-US"/>
              <a:t>Click to edit Master text styles</a:t>
            </a:r>
          </a:p>
        </p:txBody>
      </p:sp>
      <p:sp>
        <p:nvSpPr>
          <p:cNvPr id="29" name="Text Placeholder 27">
            <a:extLst>
              <a:ext uri="{FF2B5EF4-FFF2-40B4-BE49-F238E27FC236}">
                <a16:creationId xmlns:a16="http://schemas.microsoft.com/office/drawing/2014/main" id="{C1F19B12-845D-A734-A28B-329E4080273B}"/>
              </a:ext>
            </a:extLst>
          </p:cNvPr>
          <p:cNvSpPr>
            <a:spLocks noGrp="1"/>
          </p:cNvSpPr>
          <p:nvPr>
            <p:ph type="body" sz="quarter" idx="31"/>
          </p:nvPr>
        </p:nvSpPr>
        <p:spPr>
          <a:xfrm>
            <a:off x="6828150" y="2218128"/>
            <a:ext cx="4778636" cy="1942743"/>
          </a:xfrm>
        </p:spPr>
        <p:txBody>
          <a:bodyPr>
            <a:normAutofit/>
          </a:bodyPr>
          <a:lstStyle>
            <a:lvl1pPr marL="228600" indent="-228600">
              <a:spcBef>
                <a:spcPts val="300"/>
              </a:spcBef>
              <a:spcAft>
                <a:spcPts val="600"/>
              </a:spcAft>
              <a:buClr>
                <a:srgbClr val="0070C0"/>
              </a:buClr>
              <a:buSzPct val="100000"/>
              <a:buFont typeface="Segoe UI" panose="020B0502040204020203" pitchFamily="34" charset="0"/>
              <a:buChar char="&gt;"/>
              <a:defRPr sz="1400">
                <a:solidFill>
                  <a:srgbClr val="2F2F2F"/>
                </a:solidFill>
              </a:defRPr>
            </a:lvl1pPr>
          </a:lstStyle>
          <a:p>
            <a:pPr lvl="0"/>
            <a:r>
              <a:rPr lang="en-US"/>
              <a:t>Click to edit Master text styles</a:t>
            </a:r>
          </a:p>
        </p:txBody>
      </p:sp>
    </p:spTree>
    <p:extLst>
      <p:ext uri="{BB962C8B-B14F-4D97-AF65-F5344CB8AC3E}">
        <p14:creationId xmlns:p14="http://schemas.microsoft.com/office/powerpoint/2010/main" val="4131280314"/>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_Customer evidence">
    <p:bg>
      <p:bgPr>
        <a:solidFill>
          <a:srgbClr val="F4F4F4"/>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747AC157-3FC2-6C5B-4257-295989A02E68}"/>
              </a:ext>
            </a:extLst>
          </p:cNvPr>
          <p:cNvSpPr/>
          <p:nvPr userDrawn="1"/>
        </p:nvSpPr>
        <p:spPr bwMode="auto">
          <a:xfrm>
            <a:off x="7983841" y="1971675"/>
            <a:ext cx="4208158" cy="4886325"/>
          </a:xfrm>
          <a:prstGeom prst="rect">
            <a:avLst/>
          </a:prstGeom>
          <a:solidFill>
            <a:srgbClr val="01282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94607164-0E1B-5F22-294B-777031987E8C}"/>
              </a:ext>
            </a:extLst>
          </p:cNvPr>
          <p:cNvSpPr/>
          <p:nvPr userDrawn="1"/>
        </p:nvSpPr>
        <p:spPr bwMode="auto">
          <a:xfrm>
            <a:off x="0" y="0"/>
            <a:ext cx="3433765"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5" name="Picture Placeholder" descr="This photo is a 'placeholder' only. Drag or drop your photo here, or click and tap the center to insert a photo.">
            <a:extLst>
              <a:ext uri="{FF2B5EF4-FFF2-40B4-BE49-F238E27FC236}">
                <a16:creationId xmlns:a16="http://schemas.microsoft.com/office/drawing/2014/main" id="{B49B2C57-8A48-7A88-0D09-AFD883D6AD43}"/>
              </a:ext>
            </a:extLst>
          </p:cNvPr>
          <p:cNvSpPr>
            <a:spLocks noGrp="1"/>
          </p:cNvSpPr>
          <p:nvPr>
            <p:ph type="pic" sz="quarter" idx="11" hasCustomPrompt="1"/>
          </p:nvPr>
        </p:nvSpPr>
        <p:spPr bwMode="ltGray">
          <a:xfrm>
            <a:off x="3433764" y="-2"/>
            <a:ext cx="8758235" cy="3044667"/>
          </a:xfrm>
          <a:solidFill>
            <a:srgbClr val="2E76BC"/>
          </a:solidFill>
          <a:effectLst/>
        </p:spPr>
        <p:txBody>
          <a:bodyPr lIns="0" tIns="45720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8" name="Text Placeholder 7">
            <a:extLst>
              <a:ext uri="{FF2B5EF4-FFF2-40B4-BE49-F238E27FC236}">
                <a16:creationId xmlns:a16="http://schemas.microsoft.com/office/drawing/2014/main" id="{F36F5F1A-B0A0-C224-9776-55EF6C759440}"/>
              </a:ext>
            </a:extLst>
          </p:cNvPr>
          <p:cNvSpPr>
            <a:spLocks noGrp="1"/>
          </p:cNvSpPr>
          <p:nvPr>
            <p:ph type="body" sz="quarter" idx="15"/>
          </p:nvPr>
        </p:nvSpPr>
        <p:spPr>
          <a:xfrm>
            <a:off x="452721" y="3705614"/>
            <a:ext cx="2528321" cy="215444"/>
          </a:xfrm>
        </p:spPr>
        <p:txBody>
          <a:bodyPr>
            <a:spAutoFit/>
          </a:bodyPr>
          <a:lstStyle>
            <a:lvl1pPr marL="0" indent="0">
              <a:spcBef>
                <a:spcPts val="0"/>
              </a:spcBef>
              <a:buNone/>
              <a:defRPr sz="1400">
                <a:solidFill>
                  <a:srgbClr val="2F2F2F"/>
                </a:solidFill>
                <a:latin typeface="+mj-lt"/>
              </a:defRPr>
            </a:lvl1pPr>
            <a:lvl2pPr marL="228600" indent="0">
              <a:buNone/>
              <a:defRPr sz="1200"/>
            </a:lvl2pPr>
            <a:lvl3pPr marL="457200" indent="0">
              <a:buNone/>
              <a:defRPr sz="1200"/>
            </a:lvl3pPr>
            <a:lvl4pPr marL="661988" indent="0">
              <a:buNone/>
              <a:defRPr sz="1200"/>
            </a:lvl4pPr>
            <a:lvl5pPr marL="855663" indent="0">
              <a:buNone/>
              <a:defRPr sz="1200"/>
            </a:lvl5pPr>
          </a:lstStyle>
          <a:p>
            <a:pPr lvl="0"/>
            <a:r>
              <a:rPr lang="en-US"/>
              <a:t>Click to edit Master text styles</a:t>
            </a:r>
          </a:p>
        </p:txBody>
      </p:sp>
      <p:sp>
        <p:nvSpPr>
          <p:cNvPr id="48" name="Content Placeholder 47">
            <a:extLst>
              <a:ext uri="{FF2B5EF4-FFF2-40B4-BE49-F238E27FC236}">
                <a16:creationId xmlns:a16="http://schemas.microsoft.com/office/drawing/2014/main" id="{7DF619A7-0A35-28C4-DFA2-3803E76895B0}"/>
              </a:ext>
            </a:extLst>
          </p:cNvPr>
          <p:cNvSpPr>
            <a:spLocks noGrp="1"/>
          </p:cNvSpPr>
          <p:nvPr>
            <p:ph sz="quarter" idx="14" hasCustomPrompt="1"/>
          </p:nvPr>
        </p:nvSpPr>
        <p:spPr>
          <a:xfrm>
            <a:off x="635793" y="611691"/>
            <a:ext cx="2528321" cy="430887"/>
          </a:xfrm>
        </p:spPr>
        <p:txBody>
          <a:bodyPr/>
          <a:lstStyle>
            <a:lvl1pPr marL="0" indent="0">
              <a:buNone/>
              <a:defRPr sz="2800">
                <a:solidFill>
                  <a:srgbClr val="117865"/>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Text here</a:t>
            </a:r>
            <a:endParaRPr lang="en-IN"/>
          </a:p>
        </p:txBody>
      </p:sp>
      <p:sp>
        <p:nvSpPr>
          <p:cNvPr id="7" name="Text Placeholder 27">
            <a:extLst>
              <a:ext uri="{FF2B5EF4-FFF2-40B4-BE49-F238E27FC236}">
                <a16:creationId xmlns:a16="http://schemas.microsoft.com/office/drawing/2014/main" id="{F12854F1-DD54-11E3-E9FB-E5DD719E81D6}"/>
              </a:ext>
            </a:extLst>
          </p:cNvPr>
          <p:cNvSpPr>
            <a:spLocks noGrp="1"/>
          </p:cNvSpPr>
          <p:nvPr>
            <p:ph type="body" sz="quarter" idx="28"/>
          </p:nvPr>
        </p:nvSpPr>
        <p:spPr>
          <a:xfrm>
            <a:off x="452721" y="4141196"/>
            <a:ext cx="2693773" cy="1942743"/>
          </a:xfrm>
        </p:spPr>
        <p:txBody>
          <a:bodyPr>
            <a:normAutofit/>
          </a:bodyPr>
          <a:lstStyle>
            <a:lvl1pPr marL="228600" indent="-228600">
              <a:spcBef>
                <a:spcPts val="300"/>
              </a:spcBef>
              <a:spcAft>
                <a:spcPts val="600"/>
              </a:spcAft>
              <a:buClr>
                <a:srgbClr val="117865"/>
              </a:buClr>
              <a:buSzPct val="100000"/>
              <a:buFont typeface="Arial" panose="020B0604020202020204" pitchFamily="34" charset="0"/>
              <a:buChar char="•"/>
              <a:defRPr sz="1400">
                <a:solidFill>
                  <a:srgbClr val="2F2F2F"/>
                </a:solidFill>
              </a:defRPr>
            </a:lvl1pPr>
          </a:lstStyle>
          <a:p>
            <a:pPr lvl="0"/>
            <a:r>
              <a:rPr lang="en-US"/>
              <a:t>Click to edit Master text styles</a:t>
            </a:r>
          </a:p>
        </p:txBody>
      </p:sp>
      <p:sp>
        <p:nvSpPr>
          <p:cNvPr id="9" name="Text Placeholder 7">
            <a:extLst>
              <a:ext uri="{FF2B5EF4-FFF2-40B4-BE49-F238E27FC236}">
                <a16:creationId xmlns:a16="http://schemas.microsoft.com/office/drawing/2014/main" id="{A64B4862-8C6B-1B09-A791-39286BE1D2DE}"/>
              </a:ext>
            </a:extLst>
          </p:cNvPr>
          <p:cNvSpPr>
            <a:spLocks noGrp="1"/>
          </p:cNvSpPr>
          <p:nvPr>
            <p:ph type="body" sz="quarter" idx="29"/>
          </p:nvPr>
        </p:nvSpPr>
        <p:spPr>
          <a:xfrm>
            <a:off x="3781628" y="3705614"/>
            <a:ext cx="3856844" cy="215444"/>
          </a:xfrm>
        </p:spPr>
        <p:txBody>
          <a:bodyPr wrap="square">
            <a:spAutoFit/>
          </a:bodyPr>
          <a:lstStyle>
            <a:lvl1pPr marL="0" indent="0">
              <a:spcBef>
                <a:spcPts val="0"/>
              </a:spcBef>
              <a:buNone/>
              <a:defRPr sz="1400">
                <a:solidFill>
                  <a:srgbClr val="2F2F2F"/>
                </a:solidFill>
                <a:latin typeface="+mj-lt"/>
              </a:defRPr>
            </a:lvl1pPr>
            <a:lvl2pPr marL="228600" indent="0">
              <a:buNone/>
              <a:defRPr sz="1200"/>
            </a:lvl2pPr>
            <a:lvl3pPr marL="457200" indent="0">
              <a:buNone/>
              <a:defRPr sz="1200"/>
            </a:lvl3pPr>
            <a:lvl4pPr marL="661988" indent="0">
              <a:buNone/>
              <a:defRPr sz="1200"/>
            </a:lvl4pPr>
            <a:lvl5pPr marL="855663" indent="0">
              <a:buNone/>
              <a:defRPr sz="1200"/>
            </a:lvl5pPr>
          </a:lstStyle>
          <a:p>
            <a:pPr lvl="0"/>
            <a:r>
              <a:rPr lang="en-US"/>
              <a:t>Click to edit Master text styles</a:t>
            </a:r>
          </a:p>
        </p:txBody>
      </p:sp>
      <p:sp>
        <p:nvSpPr>
          <p:cNvPr id="10" name="Text Placeholder 27">
            <a:extLst>
              <a:ext uri="{FF2B5EF4-FFF2-40B4-BE49-F238E27FC236}">
                <a16:creationId xmlns:a16="http://schemas.microsoft.com/office/drawing/2014/main" id="{AEF724E2-A095-CC19-F0DD-D34BF012564B}"/>
              </a:ext>
            </a:extLst>
          </p:cNvPr>
          <p:cNvSpPr>
            <a:spLocks noGrp="1"/>
          </p:cNvSpPr>
          <p:nvPr>
            <p:ph type="body" sz="quarter" idx="30"/>
          </p:nvPr>
        </p:nvSpPr>
        <p:spPr>
          <a:xfrm>
            <a:off x="3781628" y="4141196"/>
            <a:ext cx="3856844" cy="1942743"/>
          </a:xfrm>
        </p:spPr>
        <p:txBody>
          <a:bodyPr>
            <a:normAutofit/>
          </a:bodyPr>
          <a:lstStyle>
            <a:lvl1pPr marL="228600" indent="-228600">
              <a:spcBef>
                <a:spcPts val="300"/>
              </a:spcBef>
              <a:spcAft>
                <a:spcPts val="600"/>
              </a:spcAft>
              <a:buClr>
                <a:srgbClr val="117865"/>
              </a:buClr>
              <a:buSzPct val="100000"/>
              <a:buFont typeface="Arial" panose="020B0604020202020204" pitchFamily="34" charset="0"/>
              <a:buChar char="•"/>
              <a:defRPr sz="1400">
                <a:solidFill>
                  <a:srgbClr val="2F2F2F"/>
                </a:solidFill>
              </a:defRPr>
            </a:lvl1pPr>
          </a:lstStyle>
          <a:p>
            <a:pPr lvl="0"/>
            <a:r>
              <a:rPr lang="en-US"/>
              <a:t>Click to edit Master text styles</a:t>
            </a:r>
          </a:p>
        </p:txBody>
      </p:sp>
      <p:sp>
        <p:nvSpPr>
          <p:cNvPr id="11" name="Text Placeholder 7">
            <a:extLst>
              <a:ext uri="{FF2B5EF4-FFF2-40B4-BE49-F238E27FC236}">
                <a16:creationId xmlns:a16="http://schemas.microsoft.com/office/drawing/2014/main" id="{FF4F1E2F-99DE-32F4-E097-39BACEA9E5D7}"/>
              </a:ext>
            </a:extLst>
          </p:cNvPr>
          <p:cNvSpPr>
            <a:spLocks noGrp="1"/>
          </p:cNvSpPr>
          <p:nvPr>
            <p:ph type="body" sz="quarter" idx="31"/>
          </p:nvPr>
        </p:nvSpPr>
        <p:spPr>
          <a:xfrm>
            <a:off x="8337650" y="3705614"/>
            <a:ext cx="2528321" cy="215444"/>
          </a:xfrm>
        </p:spPr>
        <p:txBody>
          <a:bodyPr>
            <a:spAutoFit/>
          </a:bodyPr>
          <a:lstStyle>
            <a:lvl1pPr marL="0" indent="0">
              <a:spcBef>
                <a:spcPts val="0"/>
              </a:spcBef>
              <a:buNone/>
              <a:defRPr sz="1400">
                <a:solidFill>
                  <a:schemeClr val="tx1"/>
                </a:solidFill>
                <a:latin typeface="+mj-lt"/>
              </a:defRPr>
            </a:lvl1pPr>
            <a:lvl2pPr marL="228600" indent="0">
              <a:buNone/>
              <a:defRPr sz="1200"/>
            </a:lvl2pPr>
            <a:lvl3pPr marL="457200" indent="0">
              <a:buNone/>
              <a:defRPr sz="1200"/>
            </a:lvl3pPr>
            <a:lvl4pPr marL="661988" indent="0">
              <a:buNone/>
              <a:defRPr sz="1200"/>
            </a:lvl4pPr>
            <a:lvl5pPr marL="855663" indent="0">
              <a:buNone/>
              <a:defRPr sz="1200"/>
            </a:lvl5pPr>
          </a:lstStyle>
          <a:p>
            <a:pPr lvl="0"/>
            <a:r>
              <a:rPr lang="en-US"/>
              <a:t>Click to edit Master text styles</a:t>
            </a:r>
          </a:p>
        </p:txBody>
      </p:sp>
      <p:sp>
        <p:nvSpPr>
          <p:cNvPr id="12" name="Text Placeholder 27">
            <a:extLst>
              <a:ext uri="{FF2B5EF4-FFF2-40B4-BE49-F238E27FC236}">
                <a16:creationId xmlns:a16="http://schemas.microsoft.com/office/drawing/2014/main" id="{6037E6C0-43E7-0E63-E37B-EB864BDE3216}"/>
              </a:ext>
            </a:extLst>
          </p:cNvPr>
          <p:cNvSpPr>
            <a:spLocks noGrp="1"/>
          </p:cNvSpPr>
          <p:nvPr>
            <p:ph type="body" sz="quarter" idx="32"/>
          </p:nvPr>
        </p:nvSpPr>
        <p:spPr>
          <a:xfrm>
            <a:off x="8337650" y="4141196"/>
            <a:ext cx="3505529" cy="1942743"/>
          </a:xfrm>
        </p:spPr>
        <p:txBody>
          <a:bodyPr>
            <a:normAutofit/>
          </a:bodyPr>
          <a:lstStyle>
            <a:lvl1pPr marL="228600" indent="-228600">
              <a:spcBef>
                <a:spcPts val="300"/>
              </a:spcBef>
              <a:spcAft>
                <a:spcPts val="600"/>
              </a:spcAft>
              <a:buClr>
                <a:srgbClr val="C0ECDD"/>
              </a:buClr>
              <a:buSzPct val="100000"/>
              <a:buFont typeface="Arial" panose="020B0604020202020204" pitchFamily="34" charset="0"/>
              <a:buChar char="•"/>
              <a:defRPr sz="1400">
                <a:solidFill>
                  <a:schemeClr val="tx1"/>
                </a:solidFill>
              </a:defRPr>
            </a:lvl1pPr>
          </a:lstStyle>
          <a:p>
            <a:pPr lvl="0"/>
            <a:r>
              <a:rPr lang="en-US"/>
              <a:t>Click to edit Master text styles</a:t>
            </a:r>
          </a:p>
        </p:txBody>
      </p:sp>
      <p:sp>
        <p:nvSpPr>
          <p:cNvPr id="17" name="Content Placeholder 47">
            <a:extLst>
              <a:ext uri="{FF2B5EF4-FFF2-40B4-BE49-F238E27FC236}">
                <a16:creationId xmlns:a16="http://schemas.microsoft.com/office/drawing/2014/main" id="{A9A8C2B9-059F-8868-52D9-37C43F1AA356}"/>
              </a:ext>
            </a:extLst>
          </p:cNvPr>
          <p:cNvSpPr>
            <a:spLocks noGrp="1"/>
          </p:cNvSpPr>
          <p:nvPr>
            <p:ph sz="quarter" idx="33" hasCustomPrompt="1"/>
          </p:nvPr>
        </p:nvSpPr>
        <p:spPr>
          <a:xfrm>
            <a:off x="4777721" y="2518104"/>
            <a:ext cx="7432208" cy="646331"/>
          </a:xfrm>
        </p:spPr>
        <p:txBody>
          <a:bodyPr/>
          <a:lstStyle>
            <a:lvl1pPr marL="0" indent="0" algn="r">
              <a:buNone/>
              <a:defRPr sz="4200" b="0" i="0">
                <a:solidFill>
                  <a:schemeClr val="tx1"/>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Text here</a:t>
            </a:r>
            <a:endParaRPr lang="en-IN"/>
          </a:p>
        </p:txBody>
      </p:sp>
    </p:spTree>
    <p:extLst>
      <p:ext uri="{BB962C8B-B14F-4D97-AF65-F5344CB8AC3E}">
        <p14:creationId xmlns:p14="http://schemas.microsoft.com/office/powerpoint/2010/main" val="18010889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4617">
          <p15:clr>
            <a:srgbClr val="5ACBF0"/>
          </p15:clr>
        </p15:guide>
        <p15:guide id="8" pos="4320">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D6A154-2667-2673-2B2D-A83F29A9852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E"/>
          </a:p>
        </p:txBody>
      </p:sp>
      <p:sp>
        <p:nvSpPr>
          <p:cNvPr id="3" name="Text Placeholder 2">
            <a:extLst>
              <a:ext uri="{FF2B5EF4-FFF2-40B4-BE49-F238E27FC236}">
                <a16:creationId xmlns:a16="http://schemas.microsoft.com/office/drawing/2014/main" id="{08CAABD7-BF83-F0D8-581B-0E4723FE2A1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678C5FC-7007-06B5-DF2F-F6919714DF79}"/>
              </a:ext>
            </a:extLst>
          </p:cNvPr>
          <p:cNvSpPr>
            <a:spLocks noGrp="1"/>
          </p:cNvSpPr>
          <p:nvPr>
            <p:ph type="dt" sz="half" idx="10"/>
          </p:nvPr>
        </p:nvSpPr>
        <p:spPr/>
        <p:txBody>
          <a:bodyPr/>
          <a:lstStyle/>
          <a:p>
            <a:fld id="{2073E0B7-9828-4847-907A-C2EF3FF26DE0}" type="datetimeFigureOut">
              <a:rPr lang="en-IE" smtClean="0"/>
              <a:t>16/06/2023</a:t>
            </a:fld>
            <a:endParaRPr lang="en-IE"/>
          </a:p>
        </p:txBody>
      </p:sp>
      <p:sp>
        <p:nvSpPr>
          <p:cNvPr id="5" name="Footer Placeholder 4">
            <a:extLst>
              <a:ext uri="{FF2B5EF4-FFF2-40B4-BE49-F238E27FC236}">
                <a16:creationId xmlns:a16="http://schemas.microsoft.com/office/drawing/2014/main" id="{1A2EBC16-B321-0F1E-D5BD-E130838818E5}"/>
              </a:ext>
            </a:extLst>
          </p:cNvPr>
          <p:cNvSpPr>
            <a:spLocks noGrp="1"/>
          </p:cNvSpPr>
          <p:nvPr>
            <p:ph type="ftr" sz="quarter" idx="11"/>
          </p:nvPr>
        </p:nvSpPr>
        <p:spPr/>
        <p:txBody>
          <a:bodyPr/>
          <a:lstStyle/>
          <a:p>
            <a:endParaRPr lang="en-IE"/>
          </a:p>
        </p:txBody>
      </p:sp>
      <p:sp>
        <p:nvSpPr>
          <p:cNvPr id="6" name="Slide Number Placeholder 5">
            <a:extLst>
              <a:ext uri="{FF2B5EF4-FFF2-40B4-BE49-F238E27FC236}">
                <a16:creationId xmlns:a16="http://schemas.microsoft.com/office/drawing/2014/main" id="{19ECD342-5C06-6B38-3949-1715C2BA3818}"/>
              </a:ext>
            </a:extLst>
          </p:cNvPr>
          <p:cNvSpPr>
            <a:spLocks noGrp="1"/>
          </p:cNvSpPr>
          <p:nvPr>
            <p:ph type="sldNum" sz="quarter" idx="12"/>
          </p:nvPr>
        </p:nvSpPr>
        <p:spPr/>
        <p:txBody>
          <a:bodyPr/>
          <a:lstStyle/>
          <a:p>
            <a:fld id="{4A62F747-5B4A-4751-8D6B-5D652F924352}" type="slidenum">
              <a:rPr lang="en-IE" smtClean="0"/>
              <a:t>‹#›</a:t>
            </a:fld>
            <a:endParaRPr lang="en-IE"/>
          </a:p>
        </p:txBody>
      </p:sp>
    </p:spTree>
    <p:extLst>
      <p:ext uri="{BB962C8B-B14F-4D97-AF65-F5344CB8AC3E}">
        <p14:creationId xmlns:p14="http://schemas.microsoft.com/office/powerpoint/2010/main" val="24925298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9_Header Line 12 Months">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36C64B99-363D-EE95-B7A6-EA6B2F2EC749}"/>
              </a:ext>
            </a:extLst>
          </p:cNvPr>
          <p:cNvSpPr>
            <a:spLocks noGrp="1"/>
          </p:cNvSpPr>
          <p:nvPr>
            <p:ph type="title"/>
          </p:nvPr>
        </p:nvSpPr>
        <p:spPr>
          <a:xfrm>
            <a:off x="585216" y="722376"/>
            <a:ext cx="8187900" cy="492443"/>
          </a:xfrm>
        </p:spPr>
        <p:txBody>
          <a:bodyPr/>
          <a:lstStyle>
            <a:lvl1pPr algn="l">
              <a:defRPr sz="3200">
                <a:solidFill>
                  <a:schemeClr val="tx2"/>
                </a:solidFill>
              </a:defRPr>
            </a:lvl1pPr>
          </a:lstStyle>
          <a:p>
            <a:r>
              <a:rPr lang="en-US"/>
              <a:t>Click to edit Master title style</a:t>
            </a:r>
          </a:p>
        </p:txBody>
      </p:sp>
      <p:sp>
        <p:nvSpPr>
          <p:cNvPr id="25" name="Text Placeholder 27">
            <a:extLst>
              <a:ext uri="{FF2B5EF4-FFF2-40B4-BE49-F238E27FC236}">
                <a16:creationId xmlns:a16="http://schemas.microsoft.com/office/drawing/2014/main" id="{FD09C316-2E1A-B437-D5F1-C798C7798437}"/>
              </a:ext>
            </a:extLst>
          </p:cNvPr>
          <p:cNvSpPr>
            <a:spLocks noGrp="1"/>
          </p:cNvSpPr>
          <p:nvPr>
            <p:ph type="body" sz="quarter" idx="30"/>
          </p:nvPr>
        </p:nvSpPr>
        <p:spPr>
          <a:xfrm>
            <a:off x="585216" y="2218128"/>
            <a:ext cx="4778636" cy="1942743"/>
          </a:xfrm>
        </p:spPr>
        <p:txBody>
          <a:bodyPr anchor="t" anchorCtr="0">
            <a:normAutofit/>
          </a:bodyPr>
          <a:lstStyle>
            <a:lvl1pPr marL="228600" indent="-228600">
              <a:spcBef>
                <a:spcPts val="300"/>
              </a:spcBef>
              <a:spcAft>
                <a:spcPts val="600"/>
              </a:spcAft>
              <a:buClr>
                <a:srgbClr val="0070C0"/>
              </a:buClr>
              <a:buSzPct val="100000"/>
              <a:buFont typeface="Segoe UI" panose="020B0502040204020203" pitchFamily="34" charset="0"/>
              <a:buChar char="&gt;"/>
              <a:defRPr sz="1400">
                <a:solidFill>
                  <a:srgbClr val="2F2F2F"/>
                </a:solidFill>
              </a:defRPr>
            </a:lvl1pPr>
          </a:lstStyle>
          <a:p>
            <a:pPr lvl="0"/>
            <a:r>
              <a:rPr lang="en-US"/>
              <a:t>Click to edit Master text styles</a:t>
            </a:r>
          </a:p>
        </p:txBody>
      </p:sp>
      <p:sp>
        <p:nvSpPr>
          <p:cNvPr id="29" name="Text Placeholder 27">
            <a:extLst>
              <a:ext uri="{FF2B5EF4-FFF2-40B4-BE49-F238E27FC236}">
                <a16:creationId xmlns:a16="http://schemas.microsoft.com/office/drawing/2014/main" id="{C1F19B12-845D-A734-A28B-329E4080273B}"/>
              </a:ext>
            </a:extLst>
          </p:cNvPr>
          <p:cNvSpPr>
            <a:spLocks noGrp="1"/>
          </p:cNvSpPr>
          <p:nvPr>
            <p:ph type="body" sz="quarter" idx="31"/>
          </p:nvPr>
        </p:nvSpPr>
        <p:spPr>
          <a:xfrm>
            <a:off x="6828150" y="2218128"/>
            <a:ext cx="4778636" cy="1942743"/>
          </a:xfrm>
        </p:spPr>
        <p:txBody>
          <a:bodyPr>
            <a:normAutofit/>
          </a:bodyPr>
          <a:lstStyle>
            <a:lvl1pPr marL="228600" indent="-228600">
              <a:spcBef>
                <a:spcPts val="300"/>
              </a:spcBef>
              <a:spcAft>
                <a:spcPts val="600"/>
              </a:spcAft>
              <a:buClr>
                <a:srgbClr val="0070C0"/>
              </a:buClr>
              <a:buSzPct val="100000"/>
              <a:buFont typeface="Segoe UI" panose="020B0502040204020203" pitchFamily="34" charset="0"/>
              <a:buChar char="&gt;"/>
              <a:defRPr sz="1400">
                <a:solidFill>
                  <a:srgbClr val="2F2F2F"/>
                </a:solidFill>
              </a:defRPr>
            </a:lvl1pPr>
          </a:lstStyle>
          <a:p>
            <a:pPr lvl="0"/>
            <a:r>
              <a:rPr lang="en-US"/>
              <a:t>Click to edit Master text styles</a:t>
            </a:r>
          </a:p>
        </p:txBody>
      </p:sp>
    </p:spTree>
    <p:extLst>
      <p:ext uri="{BB962C8B-B14F-4D97-AF65-F5344CB8AC3E}">
        <p14:creationId xmlns:p14="http://schemas.microsoft.com/office/powerpoint/2010/main" val="4152544570"/>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5EB526-8E01-CB66-B211-F0C3A0A6E17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53E90B2-09D8-C3A1-A114-2D20C6FEAA3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D778D81-9C43-C6BE-9CE7-D147C3808BFE}"/>
              </a:ext>
            </a:extLst>
          </p:cNvPr>
          <p:cNvSpPr>
            <a:spLocks noGrp="1"/>
          </p:cNvSpPr>
          <p:nvPr>
            <p:ph type="dt" sz="half" idx="10"/>
          </p:nvPr>
        </p:nvSpPr>
        <p:spPr/>
        <p:txBody>
          <a:bodyPr/>
          <a:lstStyle/>
          <a:p>
            <a:fld id="{E7886C13-79A7-4B70-9273-2128DE104E75}" type="datetimeFigureOut">
              <a:rPr lang="en-US" smtClean="0"/>
              <a:t>6/16/2023</a:t>
            </a:fld>
            <a:endParaRPr lang="en-US"/>
          </a:p>
        </p:txBody>
      </p:sp>
      <p:sp>
        <p:nvSpPr>
          <p:cNvPr id="5" name="Footer Placeholder 4">
            <a:extLst>
              <a:ext uri="{FF2B5EF4-FFF2-40B4-BE49-F238E27FC236}">
                <a16:creationId xmlns:a16="http://schemas.microsoft.com/office/drawing/2014/main" id="{FCB37810-186E-7B46-0B61-266AB2928FE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203D418-2CC5-D3A2-C308-8E76D1B43E5A}"/>
              </a:ext>
            </a:extLst>
          </p:cNvPr>
          <p:cNvSpPr>
            <a:spLocks noGrp="1"/>
          </p:cNvSpPr>
          <p:nvPr>
            <p:ph type="sldNum" sz="quarter" idx="12"/>
          </p:nvPr>
        </p:nvSpPr>
        <p:spPr/>
        <p:txBody>
          <a:bodyPr/>
          <a:lstStyle/>
          <a:p>
            <a:fld id="{EE0AB990-07BD-4568-A9F9-432A10659ACB}" type="slidenum">
              <a:rPr lang="en-US" smtClean="0"/>
              <a:t>‹#›</a:t>
            </a:fld>
            <a:endParaRPr lang="en-US"/>
          </a:p>
        </p:txBody>
      </p:sp>
    </p:spTree>
    <p:extLst>
      <p:ext uri="{BB962C8B-B14F-4D97-AF65-F5344CB8AC3E}">
        <p14:creationId xmlns:p14="http://schemas.microsoft.com/office/powerpoint/2010/main" val="64556335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Blank">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014802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4617">
          <p15:clr>
            <a:srgbClr val="5ACBF0"/>
          </p15:clr>
        </p15:guide>
        <p15:guide id="8" pos="4320">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Apendix Blue Bkg">
    <p:bg>
      <p:bgPr>
        <a:solidFill>
          <a:srgbClr val="012826"/>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377B63-6619-6B40-8D85-1D972ED609B9}"/>
              </a:ext>
            </a:extLst>
          </p:cNvPr>
          <p:cNvSpPr>
            <a:spLocks noGrp="1"/>
          </p:cNvSpPr>
          <p:nvPr>
            <p:ph type="body" sz="quarter" idx="10" hasCustomPrompt="1"/>
          </p:nvPr>
        </p:nvSpPr>
        <p:spPr>
          <a:xfrm>
            <a:off x="584200" y="5715040"/>
            <a:ext cx="5367338" cy="553998"/>
          </a:xfrm>
        </p:spPr>
        <p:txBody>
          <a:bodyPr anchor="b"/>
          <a:lstStyle>
            <a:lvl1pPr marL="0" indent="0">
              <a:buNone/>
              <a:defRPr sz="3600">
                <a:solidFill>
                  <a:schemeClr val="tx1"/>
                </a:solidFill>
                <a:latin typeface="+mj-lt"/>
              </a:defRPr>
            </a:lvl1pPr>
          </a:lstStyle>
          <a:p>
            <a:pPr lvl="0"/>
            <a:r>
              <a:rPr lang="en-US"/>
              <a:t>Appendix</a:t>
            </a:r>
          </a:p>
        </p:txBody>
      </p:sp>
    </p:spTree>
    <p:extLst>
      <p:ext uri="{BB962C8B-B14F-4D97-AF65-F5344CB8AC3E}">
        <p14:creationId xmlns:p14="http://schemas.microsoft.com/office/powerpoint/2010/main" val="298209044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6" pos="3749">
          <p15:clr>
            <a:srgbClr val="A4A3A4"/>
          </p15:clr>
        </p15:guide>
        <p15:guide id="17" pos="3932">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504720-C413-47AD-AEC4-A57E436D788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F25B667-967B-4348-B1DE-5EA4AB490A08}"/>
              </a:ext>
            </a:extLst>
          </p:cNvPr>
          <p:cNvSpPr>
            <a:spLocks noGrp="1"/>
          </p:cNvSpPr>
          <p:nvPr>
            <p:ph type="dt" sz="half" idx="10"/>
          </p:nvPr>
        </p:nvSpPr>
        <p:spPr/>
        <p:txBody>
          <a:bodyPr/>
          <a:lstStyle/>
          <a:p>
            <a:fld id="{88E6070D-5B67-44CA-BBB9-E31A5A2C87E1}" type="datetimeFigureOut">
              <a:rPr lang="en-US" smtClean="0"/>
              <a:t>6/16/2023</a:t>
            </a:fld>
            <a:endParaRPr lang="en-US"/>
          </a:p>
        </p:txBody>
      </p:sp>
      <p:sp>
        <p:nvSpPr>
          <p:cNvPr id="4" name="Footer Placeholder 3">
            <a:extLst>
              <a:ext uri="{FF2B5EF4-FFF2-40B4-BE49-F238E27FC236}">
                <a16:creationId xmlns:a16="http://schemas.microsoft.com/office/drawing/2014/main" id="{3F935743-8C3F-4F00-A5FB-763B7BA46B1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0FF3573-6075-4FF8-A38D-9A4C04223A35}"/>
              </a:ext>
            </a:extLst>
          </p:cNvPr>
          <p:cNvSpPr>
            <a:spLocks noGrp="1"/>
          </p:cNvSpPr>
          <p:nvPr>
            <p:ph type="sldNum" sz="quarter" idx="12"/>
          </p:nvPr>
        </p:nvSpPr>
        <p:spPr/>
        <p:txBody>
          <a:bodyPr/>
          <a:lstStyle/>
          <a:p>
            <a:fld id="{96DA7FE6-1E81-41ED-A443-A4B36DB25B45}" type="slidenum">
              <a:rPr lang="en-US" smtClean="0"/>
              <a:t>‹#›</a:t>
            </a:fld>
            <a:endParaRPr lang="en-US"/>
          </a:p>
        </p:txBody>
      </p:sp>
    </p:spTree>
    <p:extLst>
      <p:ext uri="{BB962C8B-B14F-4D97-AF65-F5344CB8AC3E}">
        <p14:creationId xmlns:p14="http://schemas.microsoft.com/office/powerpoint/2010/main" val="140902273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7119F4C-2DE2-3547-E77C-1C242DADDA06}"/>
              </a:ext>
            </a:extLst>
          </p:cNvPr>
          <p:cNvPicPr>
            <a:picLocks noChangeAspect="1"/>
          </p:cNvPicPr>
          <p:nvPr userDrawn="1"/>
        </p:nvPicPr>
        <p:blipFill>
          <a:blip r:embed="rId2"/>
          <a:srcRect/>
          <a:stretch/>
        </p:blipFill>
        <p:spPr>
          <a:xfrm>
            <a:off x="1" y="0"/>
            <a:ext cx="12191998" cy="6857999"/>
          </a:xfrm>
          <a:prstGeom prst="rect">
            <a:avLst/>
          </a:prstGeom>
        </p:spPr>
      </p:pic>
      <p:pic>
        <p:nvPicPr>
          <p:cNvPr id="4" name="MS logo white - EMF" descr="Microsoft logo white text version">
            <a:extLst>
              <a:ext uri="{FF2B5EF4-FFF2-40B4-BE49-F238E27FC236}">
                <a16:creationId xmlns:a16="http://schemas.microsoft.com/office/drawing/2014/main" id="{088C7BD6-4221-C206-2F74-8902CE2464F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white">
          <a:xfrm>
            <a:off x="584200" y="585788"/>
            <a:ext cx="1366245" cy="292608"/>
          </a:xfrm>
          <a:prstGeom prst="rect">
            <a:avLst/>
          </a:prstGeom>
        </p:spPr>
      </p:pic>
      <p:grpSp>
        <p:nvGrpSpPr>
          <p:cNvPr id="5" name="Group 4">
            <a:extLst>
              <a:ext uri="{FF2B5EF4-FFF2-40B4-BE49-F238E27FC236}">
                <a16:creationId xmlns:a16="http://schemas.microsoft.com/office/drawing/2014/main" id="{10587893-D836-5659-E579-9A16F52959A6}"/>
              </a:ext>
            </a:extLst>
          </p:cNvPr>
          <p:cNvGrpSpPr/>
          <p:nvPr userDrawn="1"/>
        </p:nvGrpSpPr>
        <p:grpSpPr bwMode="white">
          <a:xfrm>
            <a:off x="580572" y="2702873"/>
            <a:ext cx="3265035" cy="1452255"/>
            <a:chOff x="747712" y="1907208"/>
            <a:chExt cx="7227855" cy="3214877"/>
          </a:xfrm>
          <a:gradFill flip="none" rotWithShape="1">
            <a:gsLst>
              <a:gs pos="0">
                <a:srgbClr val="D4EC8E"/>
              </a:gs>
              <a:gs pos="34000">
                <a:srgbClr val="D7E78E"/>
              </a:gs>
              <a:gs pos="69000">
                <a:srgbClr val="FFA48B"/>
              </a:gs>
            </a:gsLst>
            <a:lin ang="2700000" scaled="1"/>
            <a:tileRect/>
          </a:gradFill>
        </p:grpSpPr>
        <p:sp>
          <p:nvSpPr>
            <p:cNvPr id="6" name="Freeform: Shape 5">
              <a:extLst>
                <a:ext uri="{FF2B5EF4-FFF2-40B4-BE49-F238E27FC236}">
                  <a16:creationId xmlns:a16="http://schemas.microsoft.com/office/drawing/2014/main" id="{987A261A-E739-9D95-9B50-DF5AA7B9EA78}"/>
                </a:ext>
              </a:extLst>
            </p:cNvPr>
            <p:cNvSpPr/>
            <p:nvPr/>
          </p:nvSpPr>
          <p:spPr bwMode="white">
            <a:xfrm>
              <a:off x="747712" y="2000648"/>
              <a:ext cx="1371028" cy="1276731"/>
            </a:xfrm>
            <a:custGeom>
              <a:avLst/>
              <a:gdLst>
                <a:gd name="connsiteX0" fmla="*/ 1371029 w 1371028"/>
                <a:gd name="connsiteY0" fmla="*/ 1276731 h 1276731"/>
                <a:gd name="connsiteX1" fmla="*/ 1160907 w 1371028"/>
                <a:gd name="connsiteY1" fmla="*/ 1276731 h 1276731"/>
                <a:gd name="connsiteX2" fmla="*/ 1160907 w 1371028"/>
                <a:gd name="connsiteY2" fmla="*/ 450533 h 1276731"/>
                <a:gd name="connsiteX3" fmla="*/ 1173385 w 1371028"/>
                <a:gd name="connsiteY3" fmla="*/ 202121 h 1276731"/>
                <a:gd name="connsiteX4" fmla="*/ 1169861 w 1371028"/>
                <a:gd name="connsiteY4" fmla="*/ 202121 h 1276731"/>
                <a:gd name="connsiteX5" fmla="*/ 1135094 w 1371028"/>
                <a:gd name="connsiteY5" fmla="*/ 322326 h 1276731"/>
                <a:gd name="connsiteX6" fmla="*/ 754094 w 1371028"/>
                <a:gd name="connsiteY6" fmla="*/ 1276731 h 1276731"/>
                <a:gd name="connsiteX7" fmla="*/ 608076 w 1371028"/>
                <a:gd name="connsiteY7" fmla="*/ 1276731 h 1276731"/>
                <a:gd name="connsiteX8" fmla="*/ 226124 w 1371028"/>
                <a:gd name="connsiteY8" fmla="*/ 329470 h 1276731"/>
                <a:gd name="connsiteX9" fmla="*/ 192310 w 1371028"/>
                <a:gd name="connsiteY9" fmla="*/ 202121 h 1276731"/>
                <a:gd name="connsiteX10" fmla="*/ 188786 w 1371028"/>
                <a:gd name="connsiteY10" fmla="*/ 202121 h 1276731"/>
                <a:gd name="connsiteX11" fmla="*/ 195929 w 1371028"/>
                <a:gd name="connsiteY11" fmla="*/ 452247 h 1276731"/>
                <a:gd name="connsiteX12" fmla="*/ 195929 w 1371028"/>
                <a:gd name="connsiteY12" fmla="*/ 1276636 h 1276731"/>
                <a:gd name="connsiteX13" fmla="*/ 0 w 1371028"/>
                <a:gd name="connsiteY13" fmla="*/ 1276636 h 1276731"/>
                <a:gd name="connsiteX14" fmla="*/ 0 w 1371028"/>
                <a:gd name="connsiteY14" fmla="*/ 0 h 1276731"/>
                <a:gd name="connsiteX15" fmla="*/ 298228 w 1371028"/>
                <a:gd name="connsiteY15" fmla="*/ 0 h 1276731"/>
                <a:gd name="connsiteX16" fmla="*/ 633889 w 1371028"/>
                <a:gd name="connsiteY16" fmla="*/ 850202 h 1276731"/>
                <a:gd name="connsiteX17" fmla="*/ 683705 w 1371028"/>
                <a:gd name="connsiteY17" fmla="*/ 996220 h 1276731"/>
                <a:gd name="connsiteX18" fmla="*/ 688181 w 1371028"/>
                <a:gd name="connsiteY18" fmla="*/ 996220 h 1276731"/>
                <a:gd name="connsiteX19" fmla="*/ 741617 w 1371028"/>
                <a:gd name="connsiteY19" fmla="*/ 846677 h 1276731"/>
                <a:gd name="connsiteX20" fmla="*/ 1083469 w 1371028"/>
                <a:gd name="connsiteY20" fmla="*/ 0 h 1276731"/>
                <a:gd name="connsiteX21" fmla="*/ 1371029 w 1371028"/>
                <a:gd name="connsiteY21" fmla="*/ 0 h 1276731"/>
                <a:gd name="connsiteX22" fmla="*/ 1371029 w 1371028"/>
                <a:gd name="connsiteY22" fmla="*/ 1276636 h 1276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71028" h="1276731">
                  <a:moveTo>
                    <a:pt x="1371029" y="1276731"/>
                  </a:moveTo>
                  <a:lnTo>
                    <a:pt x="1160907" y="1276731"/>
                  </a:lnTo>
                  <a:lnTo>
                    <a:pt x="1160907" y="450533"/>
                  </a:lnTo>
                  <a:cubicBezTo>
                    <a:pt x="1160907" y="382905"/>
                    <a:pt x="1165098" y="300038"/>
                    <a:pt x="1173385" y="202121"/>
                  </a:cubicBezTo>
                  <a:lnTo>
                    <a:pt x="1169861" y="202121"/>
                  </a:lnTo>
                  <a:cubicBezTo>
                    <a:pt x="1156811" y="257937"/>
                    <a:pt x="1145191" y="297942"/>
                    <a:pt x="1135094" y="322326"/>
                  </a:cubicBezTo>
                  <a:lnTo>
                    <a:pt x="754094" y="1276731"/>
                  </a:lnTo>
                  <a:lnTo>
                    <a:pt x="608076" y="1276731"/>
                  </a:lnTo>
                  <a:lnTo>
                    <a:pt x="226124" y="329470"/>
                  </a:lnTo>
                  <a:cubicBezTo>
                    <a:pt x="215456" y="301562"/>
                    <a:pt x="204121" y="259175"/>
                    <a:pt x="192310" y="202121"/>
                  </a:cubicBezTo>
                  <a:lnTo>
                    <a:pt x="188786" y="202121"/>
                  </a:lnTo>
                  <a:cubicBezTo>
                    <a:pt x="193548" y="253174"/>
                    <a:pt x="195929" y="336518"/>
                    <a:pt x="195929" y="452247"/>
                  </a:cubicBezTo>
                  <a:lnTo>
                    <a:pt x="195929" y="1276636"/>
                  </a:lnTo>
                  <a:lnTo>
                    <a:pt x="0" y="1276636"/>
                  </a:lnTo>
                  <a:lnTo>
                    <a:pt x="0" y="0"/>
                  </a:lnTo>
                  <a:lnTo>
                    <a:pt x="298228" y="0"/>
                  </a:lnTo>
                  <a:lnTo>
                    <a:pt x="633889" y="850202"/>
                  </a:lnTo>
                  <a:cubicBezTo>
                    <a:pt x="659416" y="915543"/>
                    <a:pt x="675989" y="964121"/>
                    <a:pt x="683705" y="996220"/>
                  </a:cubicBezTo>
                  <a:lnTo>
                    <a:pt x="688181" y="996220"/>
                  </a:lnTo>
                  <a:cubicBezTo>
                    <a:pt x="710089" y="929164"/>
                    <a:pt x="727901" y="879253"/>
                    <a:pt x="741617" y="846677"/>
                  </a:cubicBezTo>
                  <a:lnTo>
                    <a:pt x="1083469" y="0"/>
                  </a:lnTo>
                  <a:lnTo>
                    <a:pt x="1371029" y="0"/>
                  </a:lnTo>
                  <a:lnTo>
                    <a:pt x="1371029" y="1276636"/>
                  </a:lnTo>
                  <a:close/>
                </a:path>
              </a:pathLst>
            </a:custGeom>
            <a:grpFill/>
            <a:ln w="9525"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CE00FAAA-23B3-A8DE-354A-54E05B2A731B}"/>
                </a:ext>
              </a:extLst>
            </p:cNvPr>
            <p:cNvSpPr/>
            <p:nvPr/>
          </p:nvSpPr>
          <p:spPr bwMode="white">
            <a:xfrm>
              <a:off x="2300001" y="1939211"/>
              <a:ext cx="248412" cy="1338167"/>
            </a:xfrm>
            <a:custGeom>
              <a:avLst/>
              <a:gdLst>
                <a:gd name="connsiteX0" fmla="*/ 122872 w 248412"/>
                <a:gd name="connsiteY0" fmla="*/ 235077 h 1338167"/>
                <a:gd name="connsiteX1" fmla="*/ 36100 w 248412"/>
                <a:gd name="connsiteY1" fmla="*/ 202121 h 1338167"/>
                <a:gd name="connsiteX2" fmla="*/ 0 w 248412"/>
                <a:gd name="connsiteY2" fmla="*/ 118396 h 1338167"/>
                <a:gd name="connsiteX3" fmla="*/ 36100 w 248412"/>
                <a:gd name="connsiteY3" fmla="*/ 33814 h 1338167"/>
                <a:gd name="connsiteX4" fmla="*/ 122872 w 248412"/>
                <a:gd name="connsiteY4" fmla="*/ 0 h 1338167"/>
                <a:gd name="connsiteX5" fmla="*/ 211931 w 248412"/>
                <a:gd name="connsiteY5" fmla="*/ 33814 h 1338167"/>
                <a:gd name="connsiteX6" fmla="*/ 248412 w 248412"/>
                <a:gd name="connsiteY6" fmla="*/ 118396 h 1338167"/>
                <a:gd name="connsiteX7" fmla="*/ 211931 w 248412"/>
                <a:gd name="connsiteY7" fmla="*/ 200787 h 1338167"/>
                <a:gd name="connsiteX8" fmla="*/ 122872 w 248412"/>
                <a:gd name="connsiteY8" fmla="*/ 235077 h 1338167"/>
                <a:gd name="connsiteX9" fmla="*/ 225266 w 248412"/>
                <a:gd name="connsiteY9" fmla="*/ 1338167 h 1338167"/>
                <a:gd name="connsiteX10" fmla="*/ 18764 w 248412"/>
                <a:gd name="connsiteY10" fmla="*/ 1338167 h 1338167"/>
                <a:gd name="connsiteX11" fmla="*/ 18764 w 248412"/>
                <a:gd name="connsiteY11" fmla="*/ 426530 h 1338167"/>
                <a:gd name="connsiteX12" fmla="*/ 225266 w 248412"/>
                <a:gd name="connsiteY12" fmla="*/ 426530 h 1338167"/>
                <a:gd name="connsiteX13" fmla="*/ 225266 w 248412"/>
                <a:gd name="connsiteY13" fmla="*/ 1338167 h 13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8412" h="1338167">
                  <a:moveTo>
                    <a:pt x="122872" y="235077"/>
                  </a:moveTo>
                  <a:cubicBezTo>
                    <a:pt x="89059" y="235077"/>
                    <a:pt x="60103" y="224123"/>
                    <a:pt x="36100" y="202121"/>
                  </a:cubicBezTo>
                  <a:cubicBezTo>
                    <a:pt x="12097" y="180213"/>
                    <a:pt x="0" y="152305"/>
                    <a:pt x="0" y="118396"/>
                  </a:cubicBezTo>
                  <a:cubicBezTo>
                    <a:pt x="0" y="84487"/>
                    <a:pt x="12001" y="56388"/>
                    <a:pt x="36100" y="33814"/>
                  </a:cubicBezTo>
                  <a:cubicBezTo>
                    <a:pt x="60103" y="11240"/>
                    <a:pt x="89059" y="0"/>
                    <a:pt x="122872" y="0"/>
                  </a:cubicBezTo>
                  <a:cubicBezTo>
                    <a:pt x="156686" y="0"/>
                    <a:pt x="187547" y="11240"/>
                    <a:pt x="211931" y="33814"/>
                  </a:cubicBezTo>
                  <a:cubicBezTo>
                    <a:pt x="236220" y="56388"/>
                    <a:pt x="248412" y="84582"/>
                    <a:pt x="248412" y="118396"/>
                  </a:cubicBezTo>
                  <a:cubicBezTo>
                    <a:pt x="248412" y="150400"/>
                    <a:pt x="236220" y="177927"/>
                    <a:pt x="211931" y="200787"/>
                  </a:cubicBezTo>
                  <a:cubicBezTo>
                    <a:pt x="187547" y="223647"/>
                    <a:pt x="157925" y="235077"/>
                    <a:pt x="122872" y="235077"/>
                  </a:cubicBezTo>
                  <a:close/>
                  <a:moveTo>
                    <a:pt x="225266" y="1338167"/>
                  </a:moveTo>
                  <a:lnTo>
                    <a:pt x="18764" y="1338167"/>
                  </a:lnTo>
                  <a:lnTo>
                    <a:pt x="18764" y="426530"/>
                  </a:lnTo>
                  <a:lnTo>
                    <a:pt x="225266" y="426530"/>
                  </a:lnTo>
                  <a:lnTo>
                    <a:pt x="225266" y="1338167"/>
                  </a:lnTo>
                  <a:close/>
                </a:path>
              </a:pathLst>
            </a:custGeom>
            <a:grpFill/>
            <a:ln w="9525"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65990B4A-FCB5-9ACB-00F9-FD773EFA9A66}"/>
                </a:ext>
              </a:extLst>
            </p:cNvPr>
            <p:cNvSpPr/>
            <p:nvPr/>
          </p:nvSpPr>
          <p:spPr bwMode="white">
            <a:xfrm>
              <a:off x="2681572" y="2344310"/>
              <a:ext cx="712279" cy="954500"/>
            </a:xfrm>
            <a:custGeom>
              <a:avLst/>
              <a:gdLst>
                <a:gd name="connsiteX0" fmla="*/ 711327 w 712279"/>
                <a:gd name="connsiteY0" fmla="*/ 891254 h 954500"/>
                <a:gd name="connsiteX1" fmla="*/ 452247 w 712279"/>
                <a:gd name="connsiteY1" fmla="*/ 954500 h 954500"/>
                <a:gd name="connsiteX2" fmla="*/ 124587 w 712279"/>
                <a:gd name="connsiteY2" fmla="*/ 827627 h 954500"/>
                <a:gd name="connsiteX3" fmla="*/ 0 w 712279"/>
                <a:gd name="connsiteY3" fmla="*/ 498634 h 954500"/>
                <a:gd name="connsiteX4" fmla="*/ 134017 w 712279"/>
                <a:gd name="connsiteY4" fmla="*/ 136684 h 954500"/>
                <a:gd name="connsiteX5" fmla="*/ 492347 w 712279"/>
                <a:gd name="connsiteY5" fmla="*/ 0 h 954500"/>
                <a:gd name="connsiteX6" fmla="*/ 712280 w 712279"/>
                <a:gd name="connsiteY6" fmla="*/ 43625 h 954500"/>
                <a:gd name="connsiteX7" fmla="*/ 712280 w 712279"/>
                <a:gd name="connsiteY7" fmla="*/ 235934 h 954500"/>
                <a:gd name="connsiteX8" fmla="*/ 509302 w 712279"/>
                <a:gd name="connsiteY8" fmla="*/ 164687 h 954500"/>
                <a:gd name="connsiteX9" fmla="*/ 294704 w 712279"/>
                <a:gd name="connsiteY9" fmla="*/ 253270 h 954500"/>
                <a:gd name="connsiteX10" fmla="*/ 210979 w 712279"/>
                <a:gd name="connsiteY10" fmla="*/ 485204 h 954500"/>
                <a:gd name="connsiteX11" fmla="*/ 289750 w 712279"/>
                <a:gd name="connsiteY11" fmla="*/ 708660 h 954500"/>
                <a:gd name="connsiteX12" fmla="*/ 501205 w 712279"/>
                <a:gd name="connsiteY12" fmla="*/ 790575 h 954500"/>
                <a:gd name="connsiteX13" fmla="*/ 711327 w 712279"/>
                <a:gd name="connsiteY13" fmla="*/ 711327 h 954500"/>
                <a:gd name="connsiteX14" fmla="*/ 711327 w 712279"/>
                <a:gd name="connsiteY14" fmla="*/ 891159 h 95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12279" h="954500">
                  <a:moveTo>
                    <a:pt x="711327" y="891254"/>
                  </a:moveTo>
                  <a:cubicBezTo>
                    <a:pt x="638270" y="933355"/>
                    <a:pt x="551974" y="954500"/>
                    <a:pt x="452247" y="954500"/>
                  </a:cubicBezTo>
                  <a:cubicBezTo>
                    <a:pt x="316897" y="954500"/>
                    <a:pt x="207740" y="912209"/>
                    <a:pt x="124587" y="827627"/>
                  </a:cubicBezTo>
                  <a:cubicBezTo>
                    <a:pt x="41529" y="743045"/>
                    <a:pt x="0" y="633413"/>
                    <a:pt x="0" y="498634"/>
                  </a:cubicBezTo>
                  <a:cubicBezTo>
                    <a:pt x="0" y="348520"/>
                    <a:pt x="44672" y="227838"/>
                    <a:pt x="134017" y="136684"/>
                  </a:cubicBezTo>
                  <a:cubicBezTo>
                    <a:pt x="223361" y="45625"/>
                    <a:pt x="342805" y="0"/>
                    <a:pt x="492347" y="0"/>
                  </a:cubicBezTo>
                  <a:cubicBezTo>
                    <a:pt x="575405" y="0"/>
                    <a:pt x="648748" y="14573"/>
                    <a:pt x="712280" y="43625"/>
                  </a:cubicBezTo>
                  <a:lnTo>
                    <a:pt x="712280" y="235934"/>
                  </a:lnTo>
                  <a:cubicBezTo>
                    <a:pt x="648748" y="188500"/>
                    <a:pt x="581120" y="164687"/>
                    <a:pt x="509302" y="164687"/>
                  </a:cubicBezTo>
                  <a:cubicBezTo>
                    <a:pt x="422053" y="164687"/>
                    <a:pt x="350520" y="194215"/>
                    <a:pt x="294704" y="253270"/>
                  </a:cubicBezTo>
                  <a:cubicBezTo>
                    <a:pt x="238887" y="312325"/>
                    <a:pt x="210979" y="389668"/>
                    <a:pt x="210979" y="485204"/>
                  </a:cubicBezTo>
                  <a:cubicBezTo>
                    <a:pt x="210979" y="580739"/>
                    <a:pt x="237268" y="654082"/>
                    <a:pt x="289750" y="708660"/>
                  </a:cubicBezTo>
                  <a:cubicBezTo>
                    <a:pt x="342233" y="763238"/>
                    <a:pt x="412718" y="790575"/>
                    <a:pt x="501205" y="790575"/>
                  </a:cubicBezTo>
                  <a:cubicBezTo>
                    <a:pt x="575405" y="790575"/>
                    <a:pt x="645414" y="764191"/>
                    <a:pt x="711327" y="711327"/>
                  </a:cubicBezTo>
                  <a:lnTo>
                    <a:pt x="711327" y="891159"/>
                  </a:lnTo>
                  <a:close/>
                </a:path>
              </a:pathLst>
            </a:custGeom>
            <a:grp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3A0E468B-3B0E-CE49-C283-E2E6530A364A}"/>
                </a:ext>
              </a:extLst>
            </p:cNvPr>
            <p:cNvSpPr/>
            <p:nvPr/>
          </p:nvSpPr>
          <p:spPr bwMode="white">
            <a:xfrm>
              <a:off x="3579494" y="2349739"/>
              <a:ext cx="528828" cy="927639"/>
            </a:xfrm>
            <a:custGeom>
              <a:avLst/>
              <a:gdLst>
                <a:gd name="connsiteX0" fmla="*/ 528828 w 528828"/>
                <a:gd name="connsiteY0" fmla="*/ 212693 h 927639"/>
                <a:gd name="connsiteX1" fmla="*/ 421100 w 528828"/>
                <a:gd name="connsiteY1" fmla="*/ 183356 h 927639"/>
                <a:gd name="connsiteX2" fmla="*/ 267938 w 528828"/>
                <a:gd name="connsiteY2" fmla="*/ 266129 h 927639"/>
                <a:gd name="connsiteX3" fmla="*/ 206502 w 528828"/>
                <a:gd name="connsiteY3" fmla="*/ 491395 h 927639"/>
                <a:gd name="connsiteX4" fmla="*/ 206502 w 528828"/>
                <a:gd name="connsiteY4" fmla="*/ 927640 h 927639"/>
                <a:gd name="connsiteX5" fmla="*/ 0 w 528828"/>
                <a:gd name="connsiteY5" fmla="*/ 927640 h 927639"/>
                <a:gd name="connsiteX6" fmla="*/ 0 w 528828"/>
                <a:gd name="connsiteY6" fmla="*/ 16002 h 927639"/>
                <a:gd name="connsiteX7" fmla="*/ 206502 w 528828"/>
                <a:gd name="connsiteY7" fmla="*/ 16002 h 927639"/>
                <a:gd name="connsiteX8" fmla="*/ 206502 w 528828"/>
                <a:gd name="connsiteY8" fmla="*/ 203835 h 927639"/>
                <a:gd name="connsiteX9" fmla="*/ 210026 w 528828"/>
                <a:gd name="connsiteY9" fmla="*/ 203835 h 927639"/>
                <a:gd name="connsiteX10" fmla="*/ 303086 w 528828"/>
                <a:gd name="connsiteY10" fmla="*/ 53816 h 927639"/>
                <a:gd name="connsiteX11" fmla="*/ 443294 w 528828"/>
                <a:gd name="connsiteY11" fmla="*/ 0 h 927639"/>
                <a:gd name="connsiteX12" fmla="*/ 528733 w 528828"/>
                <a:gd name="connsiteY12" fmla="*/ 16955 h 927639"/>
                <a:gd name="connsiteX13" fmla="*/ 528733 w 528828"/>
                <a:gd name="connsiteY13" fmla="*/ 212789 h 92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8828" h="927639">
                  <a:moveTo>
                    <a:pt x="528828" y="212693"/>
                  </a:moveTo>
                  <a:cubicBezTo>
                    <a:pt x="503873" y="193072"/>
                    <a:pt x="467963" y="183356"/>
                    <a:pt x="421100" y="183356"/>
                  </a:cubicBezTo>
                  <a:cubicBezTo>
                    <a:pt x="359950" y="183356"/>
                    <a:pt x="308896" y="210979"/>
                    <a:pt x="267938" y="266129"/>
                  </a:cubicBezTo>
                  <a:cubicBezTo>
                    <a:pt x="226981" y="321278"/>
                    <a:pt x="206502" y="396431"/>
                    <a:pt x="206502" y="491395"/>
                  </a:cubicBezTo>
                  <a:lnTo>
                    <a:pt x="206502" y="927640"/>
                  </a:lnTo>
                  <a:lnTo>
                    <a:pt x="0" y="927640"/>
                  </a:lnTo>
                  <a:lnTo>
                    <a:pt x="0" y="16002"/>
                  </a:lnTo>
                  <a:lnTo>
                    <a:pt x="206502" y="16002"/>
                  </a:lnTo>
                  <a:lnTo>
                    <a:pt x="206502" y="203835"/>
                  </a:lnTo>
                  <a:lnTo>
                    <a:pt x="210026" y="203835"/>
                  </a:lnTo>
                  <a:cubicBezTo>
                    <a:pt x="230219" y="139732"/>
                    <a:pt x="261176" y="89726"/>
                    <a:pt x="303086" y="53816"/>
                  </a:cubicBezTo>
                  <a:cubicBezTo>
                    <a:pt x="344900" y="17907"/>
                    <a:pt x="391668" y="0"/>
                    <a:pt x="443294" y="0"/>
                  </a:cubicBezTo>
                  <a:cubicBezTo>
                    <a:pt x="480727" y="0"/>
                    <a:pt x="509207" y="5620"/>
                    <a:pt x="528733" y="16955"/>
                  </a:cubicBezTo>
                  <a:lnTo>
                    <a:pt x="528733" y="212789"/>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96628F66-6BF5-F092-FB4C-26B696280D00}"/>
                </a:ext>
              </a:extLst>
            </p:cNvPr>
            <p:cNvSpPr/>
            <p:nvPr/>
          </p:nvSpPr>
          <p:spPr bwMode="white">
            <a:xfrm>
              <a:off x="4144422" y="2344405"/>
              <a:ext cx="937450" cy="954500"/>
            </a:xfrm>
            <a:custGeom>
              <a:avLst/>
              <a:gdLst>
                <a:gd name="connsiteX0" fmla="*/ 463010 w 937450"/>
                <a:gd name="connsiteY0" fmla="*/ 954310 h 954500"/>
                <a:gd name="connsiteX1" fmla="*/ 126016 w 937450"/>
                <a:gd name="connsiteY1" fmla="*/ 826579 h 954500"/>
                <a:gd name="connsiteX2" fmla="*/ 0 w 937450"/>
                <a:gd name="connsiteY2" fmla="*/ 487871 h 954500"/>
                <a:gd name="connsiteX3" fmla="*/ 131350 w 937450"/>
                <a:gd name="connsiteY3" fmla="*/ 129064 h 954500"/>
                <a:gd name="connsiteX4" fmla="*/ 485204 w 937450"/>
                <a:gd name="connsiteY4" fmla="*/ 0 h 954500"/>
                <a:gd name="connsiteX5" fmla="*/ 818198 w 937450"/>
                <a:gd name="connsiteY5" fmla="*/ 125540 h 954500"/>
                <a:gd name="connsiteX6" fmla="*/ 937451 w 937450"/>
                <a:gd name="connsiteY6" fmla="*/ 473678 h 954500"/>
                <a:gd name="connsiteX7" fmla="*/ 808768 w 937450"/>
                <a:gd name="connsiteY7" fmla="*/ 823151 h 954500"/>
                <a:gd name="connsiteX8" fmla="*/ 462915 w 937450"/>
                <a:gd name="connsiteY8" fmla="*/ 954500 h 954500"/>
                <a:gd name="connsiteX9" fmla="*/ 472821 w 937450"/>
                <a:gd name="connsiteY9" fmla="*/ 164592 h 954500"/>
                <a:gd name="connsiteX10" fmla="*/ 281369 w 937450"/>
                <a:gd name="connsiteY10" fmla="*/ 249174 h 954500"/>
                <a:gd name="connsiteX11" fmla="*/ 211074 w 937450"/>
                <a:gd name="connsiteY11" fmla="*/ 482441 h 954500"/>
                <a:gd name="connsiteX12" fmla="*/ 282321 w 937450"/>
                <a:gd name="connsiteY12" fmla="*/ 708088 h 954500"/>
                <a:gd name="connsiteX13" fmla="*/ 472821 w 937450"/>
                <a:gd name="connsiteY13" fmla="*/ 790480 h 954500"/>
                <a:gd name="connsiteX14" fmla="*/ 660178 w 937450"/>
                <a:gd name="connsiteY14" fmla="*/ 709422 h 954500"/>
                <a:gd name="connsiteX15" fmla="*/ 725615 w 937450"/>
                <a:gd name="connsiteY15" fmla="*/ 478822 h 954500"/>
                <a:gd name="connsiteX16" fmla="*/ 660178 w 937450"/>
                <a:gd name="connsiteY16" fmla="*/ 246412 h 954500"/>
                <a:gd name="connsiteX17" fmla="*/ 472821 w 937450"/>
                <a:gd name="connsiteY17" fmla="*/ 164497 h 95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37450" h="954500">
                  <a:moveTo>
                    <a:pt x="463010" y="954310"/>
                  </a:moveTo>
                  <a:cubicBezTo>
                    <a:pt x="322326" y="954310"/>
                    <a:pt x="210026" y="911733"/>
                    <a:pt x="126016" y="826579"/>
                  </a:cubicBezTo>
                  <a:cubicBezTo>
                    <a:pt x="42005" y="741426"/>
                    <a:pt x="0" y="628459"/>
                    <a:pt x="0" y="487871"/>
                  </a:cubicBezTo>
                  <a:cubicBezTo>
                    <a:pt x="0" y="334709"/>
                    <a:pt x="43720" y="215170"/>
                    <a:pt x="131350" y="129064"/>
                  </a:cubicBezTo>
                  <a:cubicBezTo>
                    <a:pt x="218885" y="43053"/>
                    <a:pt x="336900" y="0"/>
                    <a:pt x="485204" y="0"/>
                  </a:cubicBezTo>
                  <a:cubicBezTo>
                    <a:pt x="633508" y="0"/>
                    <a:pt x="738664" y="41815"/>
                    <a:pt x="818198" y="125540"/>
                  </a:cubicBezTo>
                  <a:cubicBezTo>
                    <a:pt x="897731" y="209264"/>
                    <a:pt x="937451" y="325279"/>
                    <a:pt x="937451" y="473678"/>
                  </a:cubicBezTo>
                  <a:cubicBezTo>
                    <a:pt x="937451" y="622078"/>
                    <a:pt x="894588" y="735616"/>
                    <a:pt x="808768" y="823151"/>
                  </a:cubicBezTo>
                  <a:cubicBezTo>
                    <a:pt x="723043" y="910685"/>
                    <a:pt x="607695" y="954500"/>
                    <a:pt x="462915" y="954500"/>
                  </a:cubicBezTo>
                  <a:close/>
                  <a:moveTo>
                    <a:pt x="472821" y="164592"/>
                  </a:moveTo>
                  <a:cubicBezTo>
                    <a:pt x="392049" y="164592"/>
                    <a:pt x="328327" y="192786"/>
                    <a:pt x="281369" y="249174"/>
                  </a:cubicBezTo>
                  <a:cubicBezTo>
                    <a:pt x="234506" y="305562"/>
                    <a:pt x="211074" y="383286"/>
                    <a:pt x="211074" y="482441"/>
                  </a:cubicBezTo>
                  <a:cubicBezTo>
                    <a:pt x="211074" y="581597"/>
                    <a:pt x="234791" y="653225"/>
                    <a:pt x="282321" y="708088"/>
                  </a:cubicBezTo>
                  <a:cubicBezTo>
                    <a:pt x="329756" y="762953"/>
                    <a:pt x="393287" y="790480"/>
                    <a:pt x="472821" y="790480"/>
                  </a:cubicBezTo>
                  <a:cubicBezTo>
                    <a:pt x="552355" y="790480"/>
                    <a:pt x="616553" y="763524"/>
                    <a:pt x="660178" y="709422"/>
                  </a:cubicBezTo>
                  <a:cubicBezTo>
                    <a:pt x="703802" y="655415"/>
                    <a:pt x="725615" y="578549"/>
                    <a:pt x="725615" y="478822"/>
                  </a:cubicBezTo>
                  <a:cubicBezTo>
                    <a:pt x="725615" y="379095"/>
                    <a:pt x="703802" y="301085"/>
                    <a:pt x="660178" y="246412"/>
                  </a:cubicBezTo>
                  <a:cubicBezTo>
                    <a:pt x="616553" y="191834"/>
                    <a:pt x="554069" y="164497"/>
                    <a:pt x="472821" y="164497"/>
                  </a:cubicBez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B0926998-CBB7-5E33-68F7-EA5852035EE5}"/>
                </a:ext>
              </a:extLst>
            </p:cNvPr>
            <p:cNvSpPr/>
            <p:nvPr/>
          </p:nvSpPr>
          <p:spPr bwMode="white">
            <a:xfrm>
              <a:off x="5180361" y="2344310"/>
              <a:ext cx="647319" cy="954309"/>
            </a:xfrm>
            <a:custGeom>
              <a:avLst/>
              <a:gdLst>
                <a:gd name="connsiteX0" fmla="*/ 0 w 647319"/>
                <a:gd name="connsiteY0" fmla="*/ 904589 h 954309"/>
                <a:gd name="connsiteX1" fmla="*/ 0 w 647319"/>
                <a:gd name="connsiteY1" fmla="*/ 713137 h 954309"/>
                <a:gd name="connsiteX2" fmla="*/ 255556 w 647319"/>
                <a:gd name="connsiteY2" fmla="*/ 801243 h 954309"/>
                <a:gd name="connsiteX3" fmla="*/ 442531 w 647319"/>
                <a:gd name="connsiteY3" fmla="*/ 690848 h 954309"/>
                <a:gd name="connsiteX4" fmla="*/ 426530 w 647319"/>
                <a:gd name="connsiteY4" fmla="*/ 637889 h 954309"/>
                <a:gd name="connsiteX5" fmla="*/ 383381 w 647319"/>
                <a:gd name="connsiteY5" fmla="*/ 599123 h 954309"/>
                <a:gd name="connsiteX6" fmla="*/ 319278 w 647319"/>
                <a:gd name="connsiteY6" fmla="*/ 568833 h 954309"/>
                <a:gd name="connsiteX7" fmla="*/ 236887 w 647319"/>
                <a:gd name="connsiteY7" fmla="*/ 538544 h 954309"/>
                <a:gd name="connsiteX8" fmla="*/ 135827 w 647319"/>
                <a:gd name="connsiteY8" fmla="*/ 491395 h 954309"/>
                <a:gd name="connsiteX9" fmla="*/ 61055 w 647319"/>
                <a:gd name="connsiteY9" fmla="*/ 434816 h 954309"/>
                <a:gd name="connsiteX10" fmla="*/ 16097 w 647319"/>
                <a:gd name="connsiteY10" fmla="*/ 363188 h 954309"/>
                <a:gd name="connsiteX11" fmla="*/ 953 w 647319"/>
                <a:gd name="connsiteY11" fmla="*/ 269748 h 954309"/>
                <a:gd name="connsiteX12" fmla="*/ 32099 w 647319"/>
                <a:gd name="connsiteY12" fmla="*/ 153543 h 954309"/>
                <a:gd name="connsiteX13" fmla="*/ 115824 w 647319"/>
                <a:gd name="connsiteY13" fmla="*/ 68961 h 954309"/>
                <a:gd name="connsiteX14" fmla="*/ 235077 w 647319"/>
                <a:gd name="connsiteY14" fmla="*/ 17335 h 954309"/>
                <a:gd name="connsiteX15" fmla="*/ 373094 w 647319"/>
                <a:gd name="connsiteY15" fmla="*/ 0 h 954309"/>
                <a:gd name="connsiteX16" fmla="*/ 599218 w 647319"/>
                <a:gd name="connsiteY16" fmla="*/ 38291 h 954309"/>
                <a:gd name="connsiteX17" fmla="*/ 599218 w 647319"/>
                <a:gd name="connsiteY17" fmla="*/ 218980 h 954309"/>
                <a:gd name="connsiteX18" fmla="*/ 378428 w 647319"/>
                <a:gd name="connsiteY18" fmla="*/ 153067 h 954309"/>
                <a:gd name="connsiteX19" fmla="*/ 307658 w 647319"/>
                <a:gd name="connsiteY19" fmla="*/ 161068 h 954309"/>
                <a:gd name="connsiteX20" fmla="*/ 253746 w 647319"/>
                <a:gd name="connsiteY20" fmla="*/ 183356 h 954309"/>
                <a:gd name="connsiteX21" fmla="*/ 218980 w 647319"/>
                <a:gd name="connsiteY21" fmla="*/ 217646 h 954309"/>
                <a:gd name="connsiteX22" fmla="*/ 206502 w 647319"/>
                <a:gd name="connsiteY22" fmla="*/ 261747 h 954309"/>
                <a:gd name="connsiteX23" fmla="*/ 218980 w 647319"/>
                <a:gd name="connsiteY23" fmla="*/ 311563 h 954309"/>
                <a:gd name="connsiteX24" fmla="*/ 255937 w 647319"/>
                <a:gd name="connsiteY24" fmla="*/ 347663 h 954309"/>
                <a:gd name="connsiteX25" fmla="*/ 314706 w 647319"/>
                <a:gd name="connsiteY25" fmla="*/ 376142 h 954309"/>
                <a:gd name="connsiteX26" fmla="*/ 393478 w 647319"/>
                <a:gd name="connsiteY26" fmla="*/ 404146 h 954309"/>
                <a:gd name="connsiteX27" fmla="*/ 499015 w 647319"/>
                <a:gd name="connsiteY27" fmla="*/ 453104 h 954309"/>
                <a:gd name="connsiteX28" fmla="*/ 578739 w 647319"/>
                <a:gd name="connsiteY28" fmla="*/ 509683 h 954309"/>
                <a:gd name="connsiteX29" fmla="*/ 629508 w 647319"/>
                <a:gd name="connsiteY29" fmla="*/ 582644 h 954309"/>
                <a:gd name="connsiteX30" fmla="*/ 647319 w 647319"/>
                <a:gd name="connsiteY30" fmla="*/ 681038 h 954309"/>
                <a:gd name="connsiteX31" fmla="*/ 615220 w 647319"/>
                <a:gd name="connsiteY31" fmla="*/ 802100 h 954309"/>
                <a:gd name="connsiteX32" fmla="*/ 529780 w 647319"/>
                <a:gd name="connsiteY32" fmla="*/ 887540 h 954309"/>
                <a:gd name="connsiteX33" fmla="*/ 406432 w 647319"/>
                <a:gd name="connsiteY33" fmla="*/ 937832 h 954309"/>
                <a:gd name="connsiteX34" fmla="*/ 259080 w 647319"/>
                <a:gd name="connsiteY34" fmla="*/ 954310 h 954309"/>
                <a:gd name="connsiteX35" fmla="*/ 0 w 647319"/>
                <a:gd name="connsiteY35" fmla="*/ 904494 h 954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47319" h="954309">
                  <a:moveTo>
                    <a:pt x="0" y="904589"/>
                  </a:moveTo>
                  <a:lnTo>
                    <a:pt x="0" y="713137"/>
                  </a:lnTo>
                  <a:cubicBezTo>
                    <a:pt x="77153" y="771906"/>
                    <a:pt x="162306" y="801243"/>
                    <a:pt x="255556" y="801243"/>
                  </a:cubicBezTo>
                  <a:cubicBezTo>
                    <a:pt x="380238" y="801243"/>
                    <a:pt x="442531" y="764477"/>
                    <a:pt x="442531" y="690848"/>
                  </a:cubicBezTo>
                  <a:cubicBezTo>
                    <a:pt x="442531" y="670084"/>
                    <a:pt x="437197" y="652463"/>
                    <a:pt x="426530" y="637889"/>
                  </a:cubicBezTo>
                  <a:cubicBezTo>
                    <a:pt x="415862" y="623316"/>
                    <a:pt x="401479" y="610457"/>
                    <a:pt x="383381" y="599123"/>
                  </a:cubicBezTo>
                  <a:cubicBezTo>
                    <a:pt x="365284" y="587883"/>
                    <a:pt x="343948" y="577787"/>
                    <a:pt x="319278" y="568833"/>
                  </a:cubicBezTo>
                  <a:cubicBezTo>
                    <a:pt x="294608" y="559975"/>
                    <a:pt x="267176" y="549878"/>
                    <a:pt x="236887" y="538544"/>
                  </a:cubicBezTo>
                  <a:cubicBezTo>
                    <a:pt x="199454" y="523685"/>
                    <a:pt x="165830" y="507968"/>
                    <a:pt x="135827" y="491395"/>
                  </a:cubicBezTo>
                  <a:cubicBezTo>
                    <a:pt x="105823" y="474821"/>
                    <a:pt x="80963" y="455962"/>
                    <a:pt x="61055" y="434816"/>
                  </a:cubicBezTo>
                  <a:cubicBezTo>
                    <a:pt x="41148" y="413766"/>
                    <a:pt x="26194" y="389858"/>
                    <a:pt x="16097" y="363188"/>
                  </a:cubicBezTo>
                  <a:cubicBezTo>
                    <a:pt x="6001" y="336518"/>
                    <a:pt x="953" y="305276"/>
                    <a:pt x="953" y="269748"/>
                  </a:cubicBezTo>
                  <a:cubicBezTo>
                    <a:pt x="953" y="225838"/>
                    <a:pt x="11335" y="187071"/>
                    <a:pt x="32099" y="153543"/>
                  </a:cubicBezTo>
                  <a:cubicBezTo>
                    <a:pt x="52864" y="120015"/>
                    <a:pt x="80772" y="91821"/>
                    <a:pt x="115824" y="68961"/>
                  </a:cubicBezTo>
                  <a:cubicBezTo>
                    <a:pt x="150876" y="46101"/>
                    <a:pt x="190595" y="28861"/>
                    <a:pt x="235077" y="17335"/>
                  </a:cubicBezTo>
                  <a:cubicBezTo>
                    <a:pt x="279559" y="5810"/>
                    <a:pt x="325564" y="0"/>
                    <a:pt x="373094" y="0"/>
                  </a:cubicBezTo>
                  <a:cubicBezTo>
                    <a:pt x="457391" y="0"/>
                    <a:pt x="532733" y="12764"/>
                    <a:pt x="599218" y="38291"/>
                  </a:cubicBezTo>
                  <a:lnTo>
                    <a:pt x="599218" y="218980"/>
                  </a:lnTo>
                  <a:cubicBezTo>
                    <a:pt x="535114" y="175069"/>
                    <a:pt x="461486" y="153067"/>
                    <a:pt x="378428" y="153067"/>
                  </a:cubicBezTo>
                  <a:cubicBezTo>
                    <a:pt x="352330" y="153067"/>
                    <a:pt x="328708" y="155734"/>
                    <a:pt x="307658" y="161068"/>
                  </a:cubicBezTo>
                  <a:cubicBezTo>
                    <a:pt x="286607" y="166402"/>
                    <a:pt x="268605" y="173831"/>
                    <a:pt x="253746" y="183356"/>
                  </a:cubicBezTo>
                  <a:cubicBezTo>
                    <a:pt x="238887" y="192881"/>
                    <a:pt x="227362" y="204311"/>
                    <a:pt x="218980" y="217646"/>
                  </a:cubicBezTo>
                  <a:cubicBezTo>
                    <a:pt x="210693" y="230981"/>
                    <a:pt x="206502" y="245650"/>
                    <a:pt x="206502" y="261747"/>
                  </a:cubicBezTo>
                  <a:cubicBezTo>
                    <a:pt x="206502" y="281369"/>
                    <a:pt x="210693" y="297942"/>
                    <a:pt x="218980" y="311563"/>
                  </a:cubicBezTo>
                  <a:cubicBezTo>
                    <a:pt x="227267" y="325184"/>
                    <a:pt x="239554" y="337280"/>
                    <a:pt x="255937" y="347663"/>
                  </a:cubicBezTo>
                  <a:cubicBezTo>
                    <a:pt x="272225" y="358045"/>
                    <a:pt x="291846" y="367570"/>
                    <a:pt x="314706" y="376142"/>
                  </a:cubicBezTo>
                  <a:cubicBezTo>
                    <a:pt x="337566" y="384715"/>
                    <a:pt x="363855" y="394144"/>
                    <a:pt x="393478" y="404146"/>
                  </a:cubicBezTo>
                  <a:cubicBezTo>
                    <a:pt x="432626" y="420148"/>
                    <a:pt x="467773" y="436531"/>
                    <a:pt x="499015" y="453104"/>
                  </a:cubicBezTo>
                  <a:cubicBezTo>
                    <a:pt x="530162" y="469773"/>
                    <a:pt x="556736" y="488537"/>
                    <a:pt x="578739" y="509683"/>
                  </a:cubicBezTo>
                  <a:cubicBezTo>
                    <a:pt x="600647" y="530733"/>
                    <a:pt x="617601" y="555117"/>
                    <a:pt x="629508" y="582644"/>
                  </a:cubicBezTo>
                  <a:cubicBezTo>
                    <a:pt x="641414" y="610267"/>
                    <a:pt x="647319" y="643033"/>
                    <a:pt x="647319" y="681038"/>
                  </a:cubicBezTo>
                  <a:cubicBezTo>
                    <a:pt x="647319" y="727329"/>
                    <a:pt x="636651" y="767715"/>
                    <a:pt x="615220" y="802100"/>
                  </a:cubicBezTo>
                  <a:cubicBezTo>
                    <a:pt x="593884" y="836581"/>
                    <a:pt x="565404" y="865061"/>
                    <a:pt x="529780" y="887540"/>
                  </a:cubicBezTo>
                  <a:cubicBezTo>
                    <a:pt x="494157" y="910114"/>
                    <a:pt x="453104" y="926878"/>
                    <a:pt x="406432" y="937832"/>
                  </a:cubicBezTo>
                  <a:cubicBezTo>
                    <a:pt x="359855" y="948785"/>
                    <a:pt x="310705" y="954310"/>
                    <a:pt x="259080" y="954310"/>
                  </a:cubicBezTo>
                  <a:cubicBezTo>
                    <a:pt x="159353" y="954310"/>
                    <a:pt x="72962" y="937641"/>
                    <a:pt x="0" y="904494"/>
                  </a:cubicBez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E67BF80A-C170-CDEA-0B62-6DC1E78075F3}"/>
                </a:ext>
              </a:extLst>
            </p:cNvPr>
            <p:cNvSpPr/>
            <p:nvPr/>
          </p:nvSpPr>
          <p:spPr bwMode="white">
            <a:xfrm>
              <a:off x="5909975" y="2344405"/>
              <a:ext cx="937450" cy="954500"/>
            </a:xfrm>
            <a:custGeom>
              <a:avLst/>
              <a:gdLst>
                <a:gd name="connsiteX0" fmla="*/ 463011 w 937450"/>
                <a:gd name="connsiteY0" fmla="*/ 954310 h 954500"/>
                <a:gd name="connsiteX1" fmla="*/ 126016 w 937450"/>
                <a:gd name="connsiteY1" fmla="*/ 826579 h 954500"/>
                <a:gd name="connsiteX2" fmla="*/ 0 w 937450"/>
                <a:gd name="connsiteY2" fmla="*/ 487871 h 954500"/>
                <a:gd name="connsiteX3" fmla="*/ 131350 w 937450"/>
                <a:gd name="connsiteY3" fmla="*/ 129064 h 954500"/>
                <a:gd name="connsiteX4" fmla="*/ 485204 w 937450"/>
                <a:gd name="connsiteY4" fmla="*/ 0 h 954500"/>
                <a:gd name="connsiteX5" fmla="*/ 818198 w 937450"/>
                <a:gd name="connsiteY5" fmla="*/ 125540 h 954500"/>
                <a:gd name="connsiteX6" fmla="*/ 937451 w 937450"/>
                <a:gd name="connsiteY6" fmla="*/ 473678 h 954500"/>
                <a:gd name="connsiteX7" fmla="*/ 808768 w 937450"/>
                <a:gd name="connsiteY7" fmla="*/ 823151 h 954500"/>
                <a:gd name="connsiteX8" fmla="*/ 462915 w 937450"/>
                <a:gd name="connsiteY8" fmla="*/ 954500 h 954500"/>
                <a:gd name="connsiteX9" fmla="*/ 472821 w 937450"/>
                <a:gd name="connsiteY9" fmla="*/ 164592 h 954500"/>
                <a:gd name="connsiteX10" fmla="*/ 281369 w 937450"/>
                <a:gd name="connsiteY10" fmla="*/ 249174 h 954500"/>
                <a:gd name="connsiteX11" fmla="*/ 211074 w 937450"/>
                <a:gd name="connsiteY11" fmla="*/ 482441 h 954500"/>
                <a:gd name="connsiteX12" fmla="*/ 282321 w 937450"/>
                <a:gd name="connsiteY12" fmla="*/ 708088 h 954500"/>
                <a:gd name="connsiteX13" fmla="*/ 472821 w 937450"/>
                <a:gd name="connsiteY13" fmla="*/ 790480 h 954500"/>
                <a:gd name="connsiteX14" fmla="*/ 660178 w 937450"/>
                <a:gd name="connsiteY14" fmla="*/ 709422 h 954500"/>
                <a:gd name="connsiteX15" fmla="*/ 725615 w 937450"/>
                <a:gd name="connsiteY15" fmla="*/ 478822 h 954500"/>
                <a:gd name="connsiteX16" fmla="*/ 660178 w 937450"/>
                <a:gd name="connsiteY16" fmla="*/ 246412 h 954500"/>
                <a:gd name="connsiteX17" fmla="*/ 472821 w 937450"/>
                <a:gd name="connsiteY17" fmla="*/ 164497 h 95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37450" h="954500">
                  <a:moveTo>
                    <a:pt x="463011" y="954310"/>
                  </a:moveTo>
                  <a:cubicBezTo>
                    <a:pt x="322326" y="954310"/>
                    <a:pt x="210027" y="911733"/>
                    <a:pt x="126016" y="826579"/>
                  </a:cubicBezTo>
                  <a:cubicBezTo>
                    <a:pt x="42006" y="741426"/>
                    <a:pt x="0" y="628459"/>
                    <a:pt x="0" y="487871"/>
                  </a:cubicBezTo>
                  <a:cubicBezTo>
                    <a:pt x="0" y="334709"/>
                    <a:pt x="43720" y="215170"/>
                    <a:pt x="131350" y="129064"/>
                  </a:cubicBezTo>
                  <a:cubicBezTo>
                    <a:pt x="218885" y="43053"/>
                    <a:pt x="336900" y="0"/>
                    <a:pt x="485204" y="0"/>
                  </a:cubicBezTo>
                  <a:cubicBezTo>
                    <a:pt x="633508" y="0"/>
                    <a:pt x="738664" y="41815"/>
                    <a:pt x="818198" y="125540"/>
                  </a:cubicBezTo>
                  <a:cubicBezTo>
                    <a:pt x="897731" y="209264"/>
                    <a:pt x="937451" y="325279"/>
                    <a:pt x="937451" y="473678"/>
                  </a:cubicBezTo>
                  <a:cubicBezTo>
                    <a:pt x="937451" y="622078"/>
                    <a:pt x="894588" y="735616"/>
                    <a:pt x="808768" y="823151"/>
                  </a:cubicBezTo>
                  <a:cubicBezTo>
                    <a:pt x="723043" y="910685"/>
                    <a:pt x="607695" y="954500"/>
                    <a:pt x="462915" y="954500"/>
                  </a:cubicBezTo>
                  <a:close/>
                  <a:moveTo>
                    <a:pt x="472821" y="164592"/>
                  </a:moveTo>
                  <a:cubicBezTo>
                    <a:pt x="392049" y="164592"/>
                    <a:pt x="328327" y="192786"/>
                    <a:pt x="281369" y="249174"/>
                  </a:cubicBezTo>
                  <a:cubicBezTo>
                    <a:pt x="234506" y="305562"/>
                    <a:pt x="211074" y="383286"/>
                    <a:pt x="211074" y="482441"/>
                  </a:cubicBezTo>
                  <a:cubicBezTo>
                    <a:pt x="211074" y="581597"/>
                    <a:pt x="234791" y="653225"/>
                    <a:pt x="282321" y="708088"/>
                  </a:cubicBezTo>
                  <a:cubicBezTo>
                    <a:pt x="329756" y="762953"/>
                    <a:pt x="393288" y="790480"/>
                    <a:pt x="472821" y="790480"/>
                  </a:cubicBezTo>
                  <a:cubicBezTo>
                    <a:pt x="552355" y="790480"/>
                    <a:pt x="616554" y="763524"/>
                    <a:pt x="660178" y="709422"/>
                  </a:cubicBezTo>
                  <a:cubicBezTo>
                    <a:pt x="703802" y="655415"/>
                    <a:pt x="725615" y="578549"/>
                    <a:pt x="725615" y="478822"/>
                  </a:cubicBezTo>
                  <a:cubicBezTo>
                    <a:pt x="725615" y="379095"/>
                    <a:pt x="703802" y="301085"/>
                    <a:pt x="660178" y="246412"/>
                  </a:cubicBezTo>
                  <a:cubicBezTo>
                    <a:pt x="616554" y="191834"/>
                    <a:pt x="554070" y="164497"/>
                    <a:pt x="472821" y="164497"/>
                  </a:cubicBezTo>
                  <a:close/>
                </a:path>
              </a:pathLst>
            </a:custGeom>
            <a:grp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C9AEE3E6-BA0B-C6D4-53D9-0985AC95AE4D}"/>
                </a:ext>
              </a:extLst>
            </p:cNvPr>
            <p:cNvSpPr/>
            <p:nvPr/>
          </p:nvSpPr>
          <p:spPr bwMode="white">
            <a:xfrm>
              <a:off x="6867524" y="1907208"/>
              <a:ext cx="607218" cy="1370171"/>
            </a:xfrm>
            <a:custGeom>
              <a:avLst/>
              <a:gdLst>
                <a:gd name="connsiteX0" fmla="*/ 607123 w 607218"/>
                <a:gd name="connsiteY0" fmla="*/ 188786 h 1370171"/>
                <a:gd name="connsiteX1" fmla="*/ 511873 w 607218"/>
                <a:gd name="connsiteY1" fmla="*/ 164783 h 1370171"/>
                <a:gd name="connsiteX2" fmla="*/ 361379 w 607218"/>
                <a:gd name="connsiteY2" fmla="*/ 334804 h 1370171"/>
                <a:gd name="connsiteX3" fmla="*/ 361379 w 607218"/>
                <a:gd name="connsiteY3" fmla="*/ 458534 h 1370171"/>
                <a:gd name="connsiteX4" fmla="*/ 573310 w 607218"/>
                <a:gd name="connsiteY4" fmla="*/ 458534 h 1370171"/>
                <a:gd name="connsiteX5" fmla="*/ 573310 w 607218"/>
                <a:gd name="connsiteY5" fmla="*/ 620554 h 1370171"/>
                <a:gd name="connsiteX6" fmla="*/ 362331 w 607218"/>
                <a:gd name="connsiteY6" fmla="*/ 620554 h 1370171"/>
                <a:gd name="connsiteX7" fmla="*/ 362331 w 607218"/>
                <a:gd name="connsiteY7" fmla="*/ 1370171 h 1370171"/>
                <a:gd name="connsiteX8" fmla="*/ 155829 w 607218"/>
                <a:gd name="connsiteY8" fmla="*/ 1370171 h 1370171"/>
                <a:gd name="connsiteX9" fmla="*/ 155829 w 607218"/>
                <a:gd name="connsiteY9" fmla="*/ 620554 h 1370171"/>
                <a:gd name="connsiteX10" fmla="*/ 0 w 607218"/>
                <a:gd name="connsiteY10" fmla="*/ 620554 h 1370171"/>
                <a:gd name="connsiteX11" fmla="*/ 0 w 607218"/>
                <a:gd name="connsiteY11" fmla="*/ 458534 h 1370171"/>
                <a:gd name="connsiteX12" fmla="*/ 155829 w 607218"/>
                <a:gd name="connsiteY12" fmla="*/ 458534 h 1370171"/>
                <a:gd name="connsiteX13" fmla="*/ 155829 w 607218"/>
                <a:gd name="connsiteY13" fmla="*/ 310706 h 1370171"/>
                <a:gd name="connsiteX14" fmla="*/ 250222 w 607218"/>
                <a:gd name="connsiteY14" fmla="*/ 83249 h 1370171"/>
                <a:gd name="connsiteX15" fmla="*/ 486156 w 607218"/>
                <a:gd name="connsiteY15" fmla="*/ 0 h 1370171"/>
                <a:gd name="connsiteX16" fmla="*/ 607219 w 607218"/>
                <a:gd name="connsiteY16" fmla="*/ 16955 h 1370171"/>
                <a:gd name="connsiteX17" fmla="*/ 607219 w 607218"/>
                <a:gd name="connsiteY17" fmla="*/ 188786 h 1370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7218" h="1370171">
                  <a:moveTo>
                    <a:pt x="607123" y="188786"/>
                  </a:moveTo>
                  <a:cubicBezTo>
                    <a:pt x="579215" y="172784"/>
                    <a:pt x="547497" y="164783"/>
                    <a:pt x="511873" y="164783"/>
                  </a:cubicBezTo>
                  <a:cubicBezTo>
                    <a:pt x="411575" y="164783"/>
                    <a:pt x="361379" y="221456"/>
                    <a:pt x="361379" y="334804"/>
                  </a:cubicBezTo>
                  <a:lnTo>
                    <a:pt x="361379" y="458534"/>
                  </a:lnTo>
                  <a:lnTo>
                    <a:pt x="573310" y="458534"/>
                  </a:lnTo>
                  <a:lnTo>
                    <a:pt x="573310" y="620554"/>
                  </a:lnTo>
                  <a:lnTo>
                    <a:pt x="362331" y="620554"/>
                  </a:lnTo>
                  <a:lnTo>
                    <a:pt x="362331" y="1370171"/>
                  </a:lnTo>
                  <a:lnTo>
                    <a:pt x="155829" y="1370171"/>
                  </a:lnTo>
                  <a:lnTo>
                    <a:pt x="155829" y="620554"/>
                  </a:lnTo>
                  <a:lnTo>
                    <a:pt x="0" y="620554"/>
                  </a:lnTo>
                  <a:lnTo>
                    <a:pt x="0" y="458534"/>
                  </a:lnTo>
                  <a:lnTo>
                    <a:pt x="155829" y="458534"/>
                  </a:lnTo>
                  <a:lnTo>
                    <a:pt x="155829" y="310706"/>
                  </a:lnTo>
                  <a:cubicBezTo>
                    <a:pt x="155829" y="214598"/>
                    <a:pt x="187261" y="138779"/>
                    <a:pt x="250222" y="83249"/>
                  </a:cubicBezTo>
                  <a:cubicBezTo>
                    <a:pt x="313087" y="27718"/>
                    <a:pt x="391763" y="0"/>
                    <a:pt x="486156" y="0"/>
                  </a:cubicBezTo>
                  <a:cubicBezTo>
                    <a:pt x="537210" y="0"/>
                    <a:pt x="577501" y="5620"/>
                    <a:pt x="607219" y="16955"/>
                  </a:cubicBezTo>
                  <a:lnTo>
                    <a:pt x="607219" y="188786"/>
                  </a:lnTo>
                  <a:close/>
                </a:path>
              </a:pathLst>
            </a:custGeom>
            <a:grpFill/>
            <a:ln w="952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9EFB31C9-BE41-95AC-B14A-FB1CE14A2552}"/>
                </a:ext>
              </a:extLst>
            </p:cNvPr>
            <p:cNvSpPr/>
            <p:nvPr/>
          </p:nvSpPr>
          <p:spPr bwMode="white">
            <a:xfrm>
              <a:off x="7398638" y="2095993"/>
              <a:ext cx="576929" cy="1201864"/>
            </a:xfrm>
            <a:custGeom>
              <a:avLst/>
              <a:gdLst>
                <a:gd name="connsiteX0" fmla="*/ 576834 w 576929"/>
                <a:gd name="connsiteY0" fmla="*/ 1171575 h 1201864"/>
                <a:gd name="connsiteX1" fmla="*/ 417481 w 576929"/>
                <a:gd name="connsiteY1" fmla="*/ 1201865 h 1201864"/>
                <a:gd name="connsiteX2" fmla="*/ 152209 w 576929"/>
                <a:gd name="connsiteY2" fmla="*/ 947261 h 1201864"/>
                <a:gd name="connsiteX3" fmla="*/ 152209 w 576929"/>
                <a:gd name="connsiteY3" fmla="*/ 431768 h 1201864"/>
                <a:gd name="connsiteX4" fmla="*/ 0 w 576929"/>
                <a:gd name="connsiteY4" fmla="*/ 431768 h 1201864"/>
                <a:gd name="connsiteX5" fmla="*/ 0 w 576929"/>
                <a:gd name="connsiteY5" fmla="*/ 269748 h 1201864"/>
                <a:gd name="connsiteX6" fmla="*/ 152209 w 576929"/>
                <a:gd name="connsiteY6" fmla="*/ 269748 h 1201864"/>
                <a:gd name="connsiteX7" fmla="*/ 152209 w 576929"/>
                <a:gd name="connsiteY7" fmla="*/ 58769 h 1201864"/>
                <a:gd name="connsiteX8" fmla="*/ 358807 w 576929"/>
                <a:gd name="connsiteY8" fmla="*/ 0 h 1201864"/>
                <a:gd name="connsiteX9" fmla="*/ 358807 w 576929"/>
                <a:gd name="connsiteY9" fmla="*/ 269748 h 1201864"/>
                <a:gd name="connsiteX10" fmla="*/ 576929 w 576929"/>
                <a:gd name="connsiteY10" fmla="*/ 269748 h 1201864"/>
                <a:gd name="connsiteX11" fmla="*/ 576929 w 576929"/>
                <a:gd name="connsiteY11" fmla="*/ 431768 h 1201864"/>
                <a:gd name="connsiteX12" fmla="*/ 358807 w 576929"/>
                <a:gd name="connsiteY12" fmla="*/ 431768 h 1201864"/>
                <a:gd name="connsiteX13" fmla="*/ 358807 w 576929"/>
                <a:gd name="connsiteY13" fmla="*/ 887635 h 1201864"/>
                <a:gd name="connsiteX14" fmla="*/ 388144 w 576929"/>
                <a:gd name="connsiteY14" fmla="*/ 1003364 h 1201864"/>
                <a:gd name="connsiteX15" fmla="*/ 486060 w 576929"/>
                <a:gd name="connsiteY15" fmla="*/ 1038035 h 1201864"/>
                <a:gd name="connsiteX16" fmla="*/ 576834 w 576929"/>
                <a:gd name="connsiteY16" fmla="*/ 1007745 h 1201864"/>
                <a:gd name="connsiteX17" fmla="*/ 576834 w 576929"/>
                <a:gd name="connsiteY17" fmla="*/ 1171575 h 1201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76929" h="1201864">
                  <a:moveTo>
                    <a:pt x="576834" y="1171575"/>
                  </a:moveTo>
                  <a:cubicBezTo>
                    <a:pt x="536448" y="1191768"/>
                    <a:pt x="483394" y="1201865"/>
                    <a:pt x="417481" y="1201865"/>
                  </a:cubicBezTo>
                  <a:cubicBezTo>
                    <a:pt x="240602" y="1201865"/>
                    <a:pt x="152209" y="1116997"/>
                    <a:pt x="152209" y="947261"/>
                  </a:cubicBezTo>
                  <a:lnTo>
                    <a:pt x="152209" y="431768"/>
                  </a:lnTo>
                  <a:lnTo>
                    <a:pt x="0" y="431768"/>
                  </a:lnTo>
                  <a:lnTo>
                    <a:pt x="0" y="269748"/>
                  </a:lnTo>
                  <a:lnTo>
                    <a:pt x="152209" y="269748"/>
                  </a:lnTo>
                  <a:lnTo>
                    <a:pt x="152209" y="58769"/>
                  </a:lnTo>
                  <a:lnTo>
                    <a:pt x="358807" y="0"/>
                  </a:lnTo>
                  <a:lnTo>
                    <a:pt x="358807" y="269748"/>
                  </a:lnTo>
                  <a:lnTo>
                    <a:pt x="576929" y="269748"/>
                  </a:lnTo>
                  <a:lnTo>
                    <a:pt x="576929" y="431768"/>
                  </a:lnTo>
                  <a:lnTo>
                    <a:pt x="358807" y="431768"/>
                  </a:lnTo>
                  <a:lnTo>
                    <a:pt x="358807" y="887635"/>
                  </a:lnTo>
                  <a:cubicBezTo>
                    <a:pt x="358807" y="941642"/>
                    <a:pt x="368618" y="980218"/>
                    <a:pt x="388144" y="1003364"/>
                  </a:cubicBezTo>
                  <a:cubicBezTo>
                    <a:pt x="407765" y="1026509"/>
                    <a:pt x="440341" y="1038035"/>
                    <a:pt x="486060" y="1038035"/>
                  </a:cubicBezTo>
                  <a:cubicBezTo>
                    <a:pt x="521112" y="1038035"/>
                    <a:pt x="551307" y="1027938"/>
                    <a:pt x="576834" y="1007745"/>
                  </a:cubicBezTo>
                  <a:lnTo>
                    <a:pt x="576834" y="1171575"/>
                  </a:lnTo>
                  <a:close/>
                </a:path>
              </a:pathLst>
            </a:custGeom>
            <a:grpFill/>
            <a:ln w="9525"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8B3DA13A-E2F1-8076-8A18-78420CC7F31F}"/>
                </a:ext>
              </a:extLst>
            </p:cNvPr>
            <p:cNvSpPr/>
            <p:nvPr/>
          </p:nvSpPr>
          <p:spPr bwMode="white">
            <a:xfrm>
              <a:off x="747712" y="3824019"/>
              <a:ext cx="864584" cy="1276730"/>
            </a:xfrm>
            <a:custGeom>
              <a:avLst/>
              <a:gdLst>
                <a:gd name="connsiteX0" fmla="*/ 0 w 864584"/>
                <a:gd name="connsiteY0" fmla="*/ 1276636 h 1276730"/>
                <a:gd name="connsiteX1" fmla="*/ 0 w 864584"/>
                <a:gd name="connsiteY1" fmla="*/ 0 h 1276730"/>
                <a:gd name="connsiteX2" fmla="*/ 405098 w 864584"/>
                <a:gd name="connsiteY2" fmla="*/ 0 h 1276730"/>
                <a:gd name="connsiteX3" fmla="*/ 698468 w 864584"/>
                <a:gd name="connsiteY3" fmla="*/ 81058 h 1276730"/>
                <a:gd name="connsiteX4" fmla="*/ 806672 w 864584"/>
                <a:gd name="connsiteY4" fmla="*/ 292036 h 1276730"/>
                <a:gd name="connsiteX5" fmla="*/ 745236 w 864584"/>
                <a:gd name="connsiteY5" fmla="*/ 480822 h 1276730"/>
                <a:gd name="connsiteX6" fmla="*/ 575215 w 864584"/>
                <a:gd name="connsiteY6" fmla="*/ 594741 h 1276730"/>
                <a:gd name="connsiteX7" fmla="*/ 575215 w 864584"/>
                <a:gd name="connsiteY7" fmla="*/ 598265 h 1276730"/>
                <a:gd name="connsiteX8" fmla="*/ 785813 w 864584"/>
                <a:gd name="connsiteY8" fmla="*/ 695801 h 1276730"/>
                <a:gd name="connsiteX9" fmla="*/ 864584 w 864584"/>
                <a:gd name="connsiteY9" fmla="*/ 909923 h 1276730"/>
                <a:gd name="connsiteX10" fmla="*/ 735521 w 864584"/>
                <a:gd name="connsiteY10" fmla="*/ 1175194 h 1276730"/>
                <a:gd name="connsiteX11" fmla="*/ 409670 w 864584"/>
                <a:gd name="connsiteY11" fmla="*/ 1276731 h 1276730"/>
                <a:gd name="connsiteX12" fmla="*/ 0 w 864584"/>
                <a:gd name="connsiteY12" fmla="*/ 1276731 h 1276730"/>
                <a:gd name="connsiteX13" fmla="*/ 210979 w 864584"/>
                <a:gd name="connsiteY13" fmla="*/ 170021 h 1276730"/>
                <a:gd name="connsiteX14" fmla="*/ 210979 w 864584"/>
                <a:gd name="connsiteY14" fmla="*/ 533209 h 1276730"/>
                <a:gd name="connsiteX15" fmla="*/ 348044 w 864584"/>
                <a:gd name="connsiteY15" fmla="*/ 533209 h 1276730"/>
                <a:gd name="connsiteX16" fmla="*/ 521208 w 864584"/>
                <a:gd name="connsiteY16" fmla="*/ 481108 h 1276730"/>
                <a:gd name="connsiteX17" fmla="*/ 583978 w 864584"/>
                <a:gd name="connsiteY17" fmla="*/ 333756 h 1276730"/>
                <a:gd name="connsiteX18" fmla="*/ 364998 w 864584"/>
                <a:gd name="connsiteY18" fmla="*/ 169926 h 1276730"/>
                <a:gd name="connsiteX19" fmla="*/ 210979 w 864584"/>
                <a:gd name="connsiteY19" fmla="*/ 169926 h 1276730"/>
                <a:gd name="connsiteX20" fmla="*/ 210979 w 864584"/>
                <a:gd name="connsiteY20" fmla="*/ 703326 h 1276730"/>
                <a:gd name="connsiteX21" fmla="*/ 210979 w 864584"/>
                <a:gd name="connsiteY21" fmla="*/ 1107567 h 1276730"/>
                <a:gd name="connsiteX22" fmla="*/ 391668 w 864584"/>
                <a:gd name="connsiteY22" fmla="*/ 1107567 h 1276730"/>
                <a:gd name="connsiteX23" fmla="*/ 574643 w 864584"/>
                <a:gd name="connsiteY23" fmla="*/ 1052798 h 1276730"/>
                <a:gd name="connsiteX24" fmla="*/ 639223 w 864584"/>
                <a:gd name="connsiteY24" fmla="*/ 901922 h 1276730"/>
                <a:gd name="connsiteX25" fmla="*/ 364141 w 864584"/>
                <a:gd name="connsiteY25" fmla="*/ 703421 h 1276730"/>
                <a:gd name="connsiteX26" fmla="*/ 210979 w 864584"/>
                <a:gd name="connsiteY26" fmla="*/ 703421 h 1276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64584" h="1276730">
                  <a:moveTo>
                    <a:pt x="0" y="1276636"/>
                  </a:moveTo>
                  <a:lnTo>
                    <a:pt x="0" y="0"/>
                  </a:lnTo>
                  <a:lnTo>
                    <a:pt x="405098" y="0"/>
                  </a:lnTo>
                  <a:cubicBezTo>
                    <a:pt x="528542" y="0"/>
                    <a:pt x="626364" y="27051"/>
                    <a:pt x="698468" y="81058"/>
                  </a:cubicBezTo>
                  <a:cubicBezTo>
                    <a:pt x="770573" y="135064"/>
                    <a:pt x="806672" y="205359"/>
                    <a:pt x="806672" y="292036"/>
                  </a:cubicBezTo>
                  <a:cubicBezTo>
                    <a:pt x="806672" y="364426"/>
                    <a:pt x="786194" y="427387"/>
                    <a:pt x="745236" y="480822"/>
                  </a:cubicBezTo>
                  <a:cubicBezTo>
                    <a:pt x="704279" y="534257"/>
                    <a:pt x="647605" y="572262"/>
                    <a:pt x="575215" y="594741"/>
                  </a:cubicBezTo>
                  <a:lnTo>
                    <a:pt x="575215" y="598265"/>
                  </a:lnTo>
                  <a:cubicBezTo>
                    <a:pt x="663035" y="608362"/>
                    <a:pt x="733235" y="640842"/>
                    <a:pt x="785813" y="695801"/>
                  </a:cubicBezTo>
                  <a:cubicBezTo>
                    <a:pt x="838295" y="750665"/>
                    <a:pt x="864584" y="822103"/>
                    <a:pt x="864584" y="909923"/>
                  </a:cubicBezTo>
                  <a:cubicBezTo>
                    <a:pt x="864584" y="1019175"/>
                    <a:pt x="821531" y="1107567"/>
                    <a:pt x="735521" y="1175194"/>
                  </a:cubicBezTo>
                  <a:cubicBezTo>
                    <a:pt x="649415" y="1242822"/>
                    <a:pt x="540830" y="1276731"/>
                    <a:pt x="409670" y="1276731"/>
                  </a:cubicBezTo>
                  <a:lnTo>
                    <a:pt x="0" y="1276731"/>
                  </a:lnTo>
                  <a:close/>
                  <a:moveTo>
                    <a:pt x="210979" y="170021"/>
                  </a:moveTo>
                  <a:lnTo>
                    <a:pt x="210979" y="533209"/>
                  </a:lnTo>
                  <a:lnTo>
                    <a:pt x="348044" y="533209"/>
                  </a:lnTo>
                  <a:cubicBezTo>
                    <a:pt x="421672" y="533209"/>
                    <a:pt x="479393" y="515874"/>
                    <a:pt x="521208" y="481108"/>
                  </a:cubicBezTo>
                  <a:cubicBezTo>
                    <a:pt x="563023" y="446342"/>
                    <a:pt x="583978" y="397288"/>
                    <a:pt x="583978" y="333756"/>
                  </a:cubicBezTo>
                  <a:cubicBezTo>
                    <a:pt x="583978" y="224600"/>
                    <a:pt x="511016" y="169926"/>
                    <a:pt x="364998" y="169926"/>
                  </a:cubicBezTo>
                  <a:lnTo>
                    <a:pt x="210979" y="169926"/>
                  </a:lnTo>
                  <a:close/>
                  <a:moveTo>
                    <a:pt x="210979" y="703326"/>
                  </a:moveTo>
                  <a:lnTo>
                    <a:pt x="210979" y="1107567"/>
                  </a:lnTo>
                  <a:lnTo>
                    <a:pt x="391668" y="1107567"/>
                  </a:lnTo>
                  <a:cubicBezTo>
                    <a:pt x="470630" y="1107567"/>
                    <a:pt x="531590" y="1089279"/>
                    <a:pt x="574643" y="1052798"/>
                  </a:cubicBezTo>
                  <a:cubicBezTo>
                    <a:pt x="617696" y="1016318"/>
                    <a:pt x="639223" y="966026"/>
                    <a:pt x="639223" y="901922"/>
                  </a:cubicBezTo>
                  <a:cubicBezTo>
                    <a:pt x="639223" y="769620"/>
                    <a:pt x="547497" y="703421"/>
                    <a:pt x="364141" y="703421"/>
                  </a:cubicBezTo>
                  <a:lnTo>
                    <a:pt x="210979" y="703421"/>
                  </a:lnTo>
                  <a:close/>
                </a:path>
              </a:pathLst>
            </a:custGeom>
            <a:grp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562BFCE3-263A-59BA-1037-F7A66B7D23A0}"/>
                </a:ext>
              </a:extLst>
            </p:cNvPr>
            <p:cNvSpPr/>
            <p:nvPr/>
          </p:nvSpPr>
          <p:spPr bwMode="white">
            <a:xfrm>
              <a:off x="1753361" y="4189016"/>
              <a:ext cx="812863" cy="932973"/>
            </a:xfrm>
            <a:custGeom>
              <a:avLst/>
              <a:gdLst>
                <a:gd name="connsiteX0" fmla="*/ 812863 w 812863"/>
                <a:gd name="connsiteY0" fmla="*/ 911638 h 932973"/>
                <a:gd name="connsiteX1" fmla="*/ 606362 w 812863"/>
                <a:gd name="connsiteY1" fmla="*/ 911638 h 932973"/>
                <a:gd name="connsiteX2" fmla="*/ 606362 w 812863"/>
                <a:gd name="connsiteY2" fmla="*/ 767429 h 932973"/>
                <a:gd name="connsiteX3" fmla="*/ 602742 w 812863"/>
                <a:gd name="connsiteY3" fmla="*/ 767429 h 932973"/>
                <a:gd name="connsiteX4" fmla="*/ 323183 w 812863"/>
                <a:gd name="connsiteY4" fmla="*/ 932974 h 932973"/>
                <a:gd name="connsiteX5" fmla="*/ 0 w 812863"/>
                <a:gd name="connsiteY5" fmla="*/ 544830 h 932973"/>
                <a:gd name="connsiteX6" fmla="*/ 0 w 812863"/>
                <a:gd name="connsiteY6" fmla="*/ 0 h 932973"/>
                <a:gd name="connsiteX7" fmla="*/ 206502 w 812863"/>
                <a:gd name="connsiteY7" fmla="*/ 0 h 932973"/>
                <a:gd name="connsiteX8" fmla="*/ 206502 w 812863"/>
                <a:gd name="connsiteY8" fmla="*/ 523494 h 932973"/>
                <a:gd name="connsiteX9" fmla="*/ 396145 w 812863"/>
                <a:gd name="connsiteY9" fmla="*/ 769239 h 932973"/>
                <a:gd name="connsiteX10" fmla="*/ 547021 w 812863"/>
                <a:gd name="connsiteY10" fmla="*/ 701612 h 932973"/>
                <a:gd name="connsiteX11" fmla="*/ 606266 w 812863"/>
                <a:gd name="connsiteY11" fmla="*/ 524447 h 932973"/>
                <a:gd name="connsiteX12" fmla="*/ 606266 w 812863"/>
                <a:gd name="connsiteY12" fmla="*/ 95 h 932973"/>
                <a:gd name="connsiteX13" fmla="*/ 812768 w 812863"/>
                <a:gd name="connsiteY13" fmla="*/ 95 h 932973"/>
                <a:gd name="connsiteX14" fmla="*/ 812768 w 812863"/>
                <a:gd name="connsiteY14" fmla="*/ 911733 h 93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12863" h="932973">
                  <a:moveTo>
                    <a:pt x="812863" y="911638"/>
                  </a:moveTo>
                  <a:lnTo>
                    <a:pt x="606362" y="911638"/>
                  </a:lnTo>
                  <a:lnTo>
                    <a:pt x="606362" y="767429"/>
                  </a:lnTo>
                  <a:lnTo>
                    <a:pt x="602742" y="767429"/>
                  </a:lnTo>
                  <a:cubicBezTo>
                    <a:pt x="542830" y="877824"/>
                    <a:pt x="449580" y="932974"/>
                    <a:pt x="323183" y="932974"/>
                  </a:cubicBezTo>
                  <a:cubicBezTo>
                    <a:pt x="107728" y="932974"/>
                    <a:pt x="0" y="803624"/>
                    <a:pt x="0" y="544830"/>
                  </a:cubicBezTo>
                  <a:lnTo>
                    <a:pt x="0" y="0"/>
                  </a:lnTo>
                  <a:lnTo>
                    <a:pt x="206502" y="0"/>
                  </a:lnTo>
                  <a:lnTo>
                    <a:pt x="206502" y="523494"/>
                  </a:lnTo>
                  <a:cubicBezTo>
                    <a:pt x="206502" y="687324"/>
                    <a:pt x="269748" y="769239"/>
                    <a:pt x="396145" y="769239"/>
                  </a:cubicBezTo>
                  <a:cubicBezTo>
                    <a:pt x="457295" y="769239"/>
                    <a:pt x="507587" y="746665"/>
                    <a:pt x="547021" y="701612"/>
                  </a:cubicBezTo>
                  <a:cubicBezTo>
                    <a:pt x="586454" y="656558"/>
                    <a:pt x="606266" y="597408"/>
                    <a:pt x="606266" y="524447"/>
                  </a:cubicBezTo>
                  <a:lnTo>
                    <a:pt x="606266" y="95"/>
                  </a:lnTo>
                  <a:lnTo>
                    <a:pt x="812768" y="95"/>
                  </a:lnTo>
                  <a:lnTo>
                    <a:pt x="812768" y="911733"/>
                  </a:lnTo>
                  <a:close/>
                </a:path>
              </a:pathLst>
            </a:custGeom>
            <a:grp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E28D8652-93FD-7710-BDD3-1647D19C310F}"/>
                </a:ext>
              </a:extLst>
            </p:cNvPr>
            <p:cNvSpPr/>
            <p:nvPr/>
          </p:nvSpPr>
          <p:spPr bwMode="white">
            <a:xfrm>
              <a:off x="2761678" y="3762487"/>
              <a:ext cx="248412" cy="1338167"/>
            </a:xfrm>
            <a:custGeom>
              <a:avLst/>
              <a:gdLst>
                <a:gd name="connsiteX0" fmla="*/ 122872 w 248412"/>
                <a:gd name="connsiteY0" fmla="*/ 235077 h 1338167"/>
                <a:gd name="connsiteX1" fmla="*/ 36100 w 248412"/>
                <a:gd name="connsiteY1" fmla="*/ 202121 h 1338167"/>
                <a:gd name="connsiteX2" fmla="*/ 0 w 248412"/>
                <a:gd name="connsiteY2" fmla="*/ 118396 h 1338167"/>
                <a:gd name="connsiteX3" fmla="*/ 36100 w 248412"/>
                <a:gd name="connsiteY3" fmla="*/ 33814 h 1338167"/>
                <a:gd name="connsiteX4" fmla="*/ 122872 w 248412"/>
                <a:gd name="connsiteY4" fmla="*/ 0 h 1338167"/>
                <a:gd name="connsiteX5" fmla="*/ 211931 w 248412"/>
                <a:gd name="connsiteY5" fmla="*/ 33814 h 1338167"/>
                <a:gd name="connsiteX6" fmla="*/ 248412 w 248412"/>
                <a:gd name="connsiteY6" fmla="*/ 118396 h 1338167"/>
                <a:gd name="connsiteX7" fmla="*/ 211931 w 248412"/>
                <a:gd name="connsiteY7" fmla="*/ 200787 h 1338167"/>
                <a:gd name="connsiteX8" fmla="*/ 122872 w 248412"/>
                <a:gd name="connsiteY8" fmla="*/ 235077 h 1338167"/>
                <a:gd name="connsiteX9" fmla="*/ 225266 w 248412"/>
                <a:gd name="connsiteY9" fmla="*/ 1338167 h 1338167"/>
                <a:gd name="connsiteX10" fmla="*/ 18764 w 248412"/>
                <a:gd name="connsiteY10" fmla="*/ 1338167 h 1338167"/>
                <a:gd name="connsiteX11" fmla="*/ 18764 w 248412"/>
                <a:gd name="connsiteY11" fmla="*/ 426530 h 1338167"/>
                <a:gd name="connsiteX12" fmla="*/ 225266 w 248412"/>
                <a:gd name="connsiteY12" fmla="*/ 426530 h 1338167"/>
                <a:gd name="connsiteX13" fmla="*/ 225266 w 248412"/>
                <a:gd name="connsiteY13" fmla="*/ 1338167 h 13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8412" h="1338167">
                  <a:moveTo>
                    <a:pt x="122872" y="235077"/>
                  </a:moveTo>
                  <a:cubicBezTo>
                    <a:pt x="89059" y="235077"/>
                    <a:pt x="60103" y="224123"/>
                    <a:pt x="36100" y="202121"/>
                  </a:cubicBezTo>
                  <a:cubicBezTo>
                    <a:pt x="12097" y="180213"/>
                    <a:pt x="0" y="152305"/>
                    <a:pt x="0" y="118396"/>
                  </a:cubicBezTo>
                  <a:cubicBezTo>
                    <a:pt x="0" y="84487"/>
                    <a:pt x="12001" y="56388"/>
                    <a:pt x="36100" y="33814"/>
                  </a:cubicBezTo>
                  <a:cubicBezTo>
                    <a:pt x="60103" y="11240"/>
                    <a:pt x="89059" y="0"/>
                    <a:pt x="122872" y="0"/>
                  </a:cubicBezTo>
                  <a:cubicBezTo>
                    <a:pt x="156686" y="0"/>
                    <a:pt x="187547" y="11240"/>
                    <a:pt x="211931" y="33814"/>
                  </a:cubicBezTo>
                  <a:cubicBezTo>
                    <a:pt x="236220" y="56388"/>
                    <a:pt x="248412" y="84582"/>
                    <a:pt x="248412" y="118396"/>
                  </a:cubicBezTo>
                  <a:cubicBezTo>
                    <a:pt x="248412" y="150495"/>
                    <a:pt x="236220" y="177927"/>
                    <a:pt x="211931" y="200787"/>
                  </a:cubicBezTo>
                  <a:cubicBezTo>
                    <a:pt x="187547" y="223647"/>
                    <a:pt x="157925" y="235077"/>
                    <a:pt x="122872" y="235077"/>
                  </a:cubicBezTo>
                  <a:close/>
                  <a:moveTo>
                    <a:pt x="225266" y="1338167"/>
                  </a:moveTo>
                  <a:lnTo>
                    <a:pt x="18764" y="1338167"/>
                  </a:lnTo>
                  <a:lnTo>
                    <a:pt x="18764" y="426530"/>
                  </a:lnTo>
                  <a:lnTo>
                    <a:pt x="225266" y="426530"/>
                  </a:lnTo>
                  <a:lnTo>
                    <a:pt x="225266" y="1338167"/>
                  </a:lnTo>
                  <a:close/>
                </a:path>
              </a:pathLst>
            </a:custGeom>
            <a:grp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2B4EA9CA-F31E-EFCB-99CC-C6E729A0F0E8}"/>
                </a:ext>
              </a:extLst>
            </p:cNvPr>
            <p:cNvSpPr/>
            <p:nvPr/>
          </p:nvSpPr>
          <p:spPr bwMode="white">
            <a:xfrm>
              <a:off x="3201923" y="3750962"/>
              <a:ext cx="207454" cy="1349692"/>
            </a:xfrm>
            <a:custGeom>
              <a:avLst/>
              <a:gdLst>
                <a:gd name="connsiteX0" fmla="*/ 207454 w 207454"/>
                <a:gd name="connsiteY0" fmla="*/ 1349692 h 1349692"/>
                <a:gd name="connsiteX1" fmla="*/ 0 w 207454"/>
                <a:gd name="connsiteY1" fmla="*/ 1349692 h 1349692"/>
                <a:gd name="connsiteX2" fmla="*/ 0 w 207454"/>
                <a:gd name="connsiteY2" fmla="*/ 0 h 1349692"/>
                <a:gd name="connsiteX3" fmla="*/ 207454 w 207454"/>
                <a:gd name="connsiteY3" fmla="*/ 0 h 1349692"/>
                <a:gd name="connsiteX4" fmla="*/ 207454 w 207454"/>
                <a:gd name="connsiteY4" fmla="*/ 1349692 h 13496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454" h="1349692">
                  <a:moveTo>
                    <a:pt x="207454" y="1349692"/>
                  </a:moveTo>
                  <a:lnTo>
                    <a:pt x="0" y="1349692"/>
                  </a:lnTo>
                  <a:lnTo>
                    <a:pt x="0" y="0"/>
                  </a:lnTo>
                  <a:lnTo>
                    <a:pt x="207454" y="0"/>
                  </a:lnTo>
                  <a:lnTo>
                    <a:pt x="207454" y="1349692"/>
                  </a:lnTo>
                  <a:close/>
                </a:path>
              </a:pathLst>
            </a:custGeom>
            <a:grp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282C2976-DE8F-CCA6-54F6-D50B5DD05EB6}"/>
                </a:ext>
              </a:extLst>
            </p:cNvPr>
            <p:cNvSpPr/>
            <p:nvPr/>
          </p:nvSpPr>
          <p:spPr bwMode="white">
            <a:xfrm>
              <a:off x="3564826" y="3751152"/>
              <a:ext cx="887634" cy="1370933"/>
            </a:xfrm>
            <a:custGeom>
              <a:avLst/>
              <a:gdLst>
                <a:gd name="connsiteX0" fmla="*/ 887635 w 887634"/>
                <a:gd name="connsiteY0" fmla="*/ 1349502 h 1370933"/>
                <a:gd name="connsiteX1" fmla="*/ 681038 w 887634"/>
                <a:gd name="connsiteY1" fmla="*/ 1349502 h 1370933"/>
                <a:gd name="connsiteX2" fmla="*/ 681038 w 887634"/>
                <a:gd name="connsiteY2" fmla="*/ 1194626 h 1370933"/>
                <a:gd name="connsiteX3" fmla="*/ 677513 w 887634"/>
                <a:gd name="connsiteY3" fmla="*/ 1194626 h 1370933"/>
                <a:gd name="connsiteX4" fmla="*/ 370332 w 887634"/>
                <a:gd name="connsiteY4" fmla="*/ 1370933 h 1370933"/>
                <a:gd name="connsiteX5" fmla="*/ 101060 w 887634"/>
                <a:gd name="connsiteY5" fmla="*/ 1248537 h 1370933"/>
                <a:gd name="connsiteX6" fmla="*/ 0 w 887634"/>
                <a:gd name="connsiteY6" fmla="*/ 915162 h 1370933"/>
                <a:gd name="connsiteX7" fmla="*/ 111728 w 887634"/>
                <a:gd name="connsiteY7" fmla="*/ 552831 h 1370933"/>
                <a:gd name="connsiteX8" fmla="*/ 409575 w 887634"/>
                <a:gd name="connsiteY8" fmla="*/ 416624 h 1370933"/>
                <a:gd name="connsiteX9" fmla="*/ 677513 w 887634"/>
                <a:gd name="connsiteY9" fmla="*/ 564452 h 1370933"/>
                <a:gd name="connsiteX10" fmla="*/ 681038 w 887634"/>
                <a:gd name="connsiteY10" fmla="*/ 564452 h 1370933"/>
                <a:gd name="connsiteX11" fmla="*/ 681038 w 887634"/>
                <a:gd name="connsiteY11" fmla="*/ 0 h 1370933"/>
                <a:gd name="connsiteX12" fmla="*/ 887635 w 887634"/>
                <a:gd name="connsiteY12" fmla="*/ 0 h 1370933"/>
                <a:gd name="connsiteX13" fmla="*/ 887635 w 887634"/>
                <a:gd name="connsiteY13" fmla="*/ 1349693 h 1370933"/>
                <a:gd name="connsiteX14" fmla="*/ 683705 w 887634"/>
                <a:gd name="connsiteY14" fmla="*/ 932879 h 1370933"/>
                <a:gd name="connsiteX15" fmla="*/ 683705 w 887634"/>
                <a:gd name="connsiteY15" fmla="*/ 813530 h 1370933"/>
                <a:gd name="connsiteX16" fmla="*/ 620458 w 887634"/>
                <a:gd name="connsiteY16" fmla="*/ 648843 h 1370933"/>
                <a:gd name="connsiteX17" fmla="*/ 459296 w 887634"/>
                <a:gd name="connsiteY17" fmla="*/ 581216 h 1370933"/>
                <a:gd name="connsiteX18" fmla="*/ 277273 w 887634"/>
                <a:gd name="connsiteY18" fmla="*/ 667607 h 1370933"/>
                <a:gd name="connsiteX19" fmla="*/ 210979 w 887634"/>
                <a:gd name="connsiteY19" fmla="*/ 907066 h 1370933"/>
                <a:gd name="connsiteX20" fmla="*/ 274606 w 887634"/>
                <a:gd name="connsiteY20" fmla="*/ 1126522 h 1370933"/>
                <a:gd name="connsiteX21" fmla="*/ 445960 w 887634"/>
                <a:gd name="connsiteY21" fmla="*/ 1207103 h 1370933"/>
                <a:gd name="connsiteX22" fmla="*/ 617791 w 887634"/>
                <a:gd name="connsiteY22" fmla="*/ 1129189 h 1370933"/>
                <a:gd name="connsiteX23" fmla="*/ 683705 w 887634"/>
                <a:gd name="connsiteY23" fmla="*/ 932879 h 1370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87634" h="1370933">
                  <a:moveTo>
                    <a:pt x="887635" y="1349502"/>
                  </a:moveTo>
                  <a:lnTo>
                    <a:pt x="681038" y="1349502"/>
                  </a:lnTo>
                  <a:lnTo>
                    <a:pt x="681038" y="1194626"/>
                  </a:lnTo>
                  <a:lnTo>
                    <a:pt x="677513" y="1194626"/>
                  </a:lnTo>
                  <a:cubicBezTo>
                    <a:pt x="611029" y="1312164"/>
                    <a:pt x="508635" y="1370933"/>
                    <a:pt x="370332" y="1370933"/>
                  </a:cubicBezTo>
                  <a:cubicBezTo>
                    <a:pt x="258127" y="1370933"/>
                    <a:pt x="168402" y="1330166"/>
                    <a:pt x="101060" y="1248537"/>
                  </a:cubicBezTo>
                  <a:cubicBezTo>
                    <a:pt x="33718" y="1166908"/>
                    <a:pt x="0" y="1055751"/>
                    <a:pt x="0" y="915162"/>
                  </a:cubicBezTo>
                  <a:cubicBezTo>
                    <a:pt x="0" y="764381"/>
                    <a:pt x="37243" y="643604"/>
                    <a:pt x="111728" y="552831"/>
                  </a:cubicBezTo>
                  <a:cubicBezTo>
                    <a:pt x="186214" y="462058"/>
                    <a:pt x="285464" y="416624"/>
                    <a:pt x="409575" y="416624"/>
                  </a:cubicBezTo>
                  <a:cubicBezTo>
                    <a:pt x="533686" y="416624"/>
                    <a:pt x="621792" y="465868"/>
                    <a:pt x="677513" y="564452"/>
                  </a:cubicBezTo>
                  <a:lnTo>
                    <a:pt x="681038" y="564452"/>
                  </a:lnTo>
                  <a:lnTo>
                    <a:pt x="681038" y="0"/>
                  </a:lnTo>
                  <a:lnTo>
                    <a:pt x="887635" y="0"/>
                  </a:lnTo>
                  <a:lnTo>
                    <a:pt x="887635" y="1349693"/>
                  </a:lnTo>
                  <a:close/>
                  <a:moveTo>
                    <a:pt x="683705" y="932879"/>
                  </a:moveTo>
                  <a:lnTo>
                    <a:pt x="683705" y="813530"/>
                  </a:lnTo>
                  <a:cubicBezTo>
                    <a:pt x="683705" y="748855"/>
                    <a:pt x="662654" y="693896"/>
                    <a:pt x="620458" y="648843"/>
                  </a:cubicBezTo>
                  <a:cubicBezTo>
                    <a:pt x="578358" y="603695"/>
                    <a:pt x="524637" y="581216"/>
                    <a:pt x="459296" y="581216"/>
                  </a:cubicBezTo>
                  <a:cubicBezTo>
                    <a:pt x="382143" y="581216"/>
                    <a:pt x="321469" y="609981"/>
                    <a:pt x="277273" y="667607"/>
                  </a:cubicBezTo>
                  <a:cubicBezTo>
                    <a:pt x="233077" y="725138"/>
                    <a:pt x="210979" y="805053"/>
                    <a:pt x="210979" y="907066"/>
                  </a:cubicBezTo>
                  <a:cubicBezTo>
                    <a:pt x="210979" y="999649"/>
                    <a:pt x="232220" y="1072801"/>
                    <a:pt x="274606" y="1126522"/>
                  </a:cubicBezTo>
                  <a:cubicBezTo>
                    <a:pt x="316992" y="1180243"/>
                    <a:pt x="374142" y="1207103"/>
                    <a:pt x="445960" y="1207103"/>
                  </a:cubicBezTo>
                  <a:cubicBezTo>
                    <a:pt x="517779" y="1207103"/>
                    <a:pt x="573881" y="1181100"/>
                    <a:pt x="617791" y="1129189"/>
                  </a:cubicBezTo>
                  <a:cubicBezTo>
                    <a:pt x="661702" y="1077278"/>
                    <a:pt x="683705" y="1011841"/>
                    <a:pt x="683705" y="932879"/>
                  </a:cubicBezTo>
                  <a:close/>
                </a:path>
              </a:pathLst>
            </a:custGeom>
            <a:grp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1241597154"/>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A7DFFE5-04B8-BEAD-CA14-B44D1B0618D2}"/>
              </a:ext>
            </a:extLst>
          </p:cNvPr>
          <p:cNvPicPr>
            <a:picLocks noChangeAspect="1"/>
          </p:cNvPicPr>
          <p:nvPr userDrawn="1"/>
        </p:nvPicPr>
        <p:blipFill>
          <a:blip r:embed="rId2"/>
          <a:srcRect/>
          <a:stretch/>
        </p:blipFill>
        <p:spPr>
          <a:xfrm>
            <a:off x="1" y="0"/>
            <a:ext cx="12191998" cy="6857999"/>
          </a:xfrm>
          <a:prstGeom prst="rect">
            <a:avLst/>
          </a:prstGeom>
        </p:spPr>
      </p:pic>
      <p:sp>
        <p:nvSpPr>
          <p:cNvPr id="9" name="Title 1"/>
          <p:cNvSpPr>
            <a:spLocks noGrp="1"/>
          </p:cNvSpPr>
          <p:nvPr>
            <p:ph type="title" hasCustomPrompt="1"/>
          </p:nvPr>
        </p:nvSpPr>
        <p:spPr bwMode="white">
          <a:xfrm>
            <a:off x="584200" y="2918223"/>
            <a:ext cx="9144000" cy="615553"/>
          </a:xfrm>
          <a:noFill/>
        </p:spPr>
        <p:txBody>
          <a:bodyPr lIns="0" tIns="0" rIns="0" bIns="0" anchor="b" anchorCtr="0">
            <a:spAutoFit/>
          </a:bodyPr>
          <a:lstStyle>
            <a:lvl1pPr algn="l" defTabSz="932742" rtl="0" eaLnBrk="1" latinLnBrk="0" hangingPunct="1">
              <a:lnSpc>
                <a:spcPct val="100000"/>
              </a:lnSpc>
              <a:spcBef>
                <a:spcPct val="0"/>
              </a:spcBef>
              <a:buNone/>
              <a:defRPr lang="en-US" sz="4000" b="0" kern="1200" cap="none" spc="-50" baseline="0" dirty="0">
                <a:ln w="3175">
                  <a:noFill/>
                </a:ln>
                <a:solidFill>
                  <a:srgbClr val="D4EC8E"/>
                </a:solidFill>
                <a:effectLst/>
                <a:latin typeface="+mj-lt"/>
                <a:ea typeface="+mn-ea"/>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bwMode="white">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white">
          <a:xfrm>
            <a:off x="584200" y="585788"/>
            <a:ext cx="1366245" cy="292608"/>
          </a:xfrm>
          <a:prstGeom prst="rect">
            <a:avLst/>
          </a:prstGeom>
        </p:spPr>
      </p:pic>
    </p:spTree>
    <p:extLst>
      <p:ext uri="{BB962C8B-B14F-4D97-AF65-F5344CB8AC3E}">
        <p14:creationId xmlns:p14="http://schemas.microsoft.com/office/powerpoint/2010/main" val="18818764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3B0D12AE-ADCF-1091-117F-BB03F7EC506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3608394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46732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0894791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B70E6A-3B7C-F91C-4DC4-4A3F6A530C11}"/>
              </a:ext>
            </a:extLst>
          </p:cNvPr>
          <p:cNvSpPr>
            <a:spLocks noGrp="1"/>
          </p:cNvSpPr>
          <p:nvPr>
            <p:ph type="title"/>
          </p:nvPr>
        </p:nvSpPr>
        <p:spPr/>
        <p:txBody>
          <a:bodyPr/>
          <a:lstStyle/>
          <a:p>
            <a:r>
              <a:rPr lang="en-US"/>
              <a:t>Click to edit Master title style</a:t>
            </a:r>
            <a:endParaRPr lang="en-IE"/>
          </a:p>
        </p:txBody>
      </p:sp>
      <p:sp>
        <p:nvSpPr>
          <p:cNvPr id="3" name="Content Placeholder 2">
            <a:extLst>
              <a:ext uri="{FF2B5EF4-FFF2-40B4-BE49-F238E27FC236}">
                <a16:creationId xmlns:a16="http://schemas.microsoft.com/office/drawing/2014/main" id="{F18A8DBB-2C1D-3FB0-23B0-83D14AE1C6E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Content Placeholder 3">
            <a:extLst>
              <a:ext uri="{FF2B5EF4-FFF2-40B4-BE49-F238E27FC236}">
                <a16:creationId xmlns:a16="http://schemas.microsoft.com/office/drawing/2014/main" id="{20EEAE6B-742B-80CF-A891-EEF30754E0D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5" name="Date Placeholder 4">
            <a:extLst>
              <a:ext uri="{FF2B5EF4-FFF2-40B4-BE49-F238E27FC236}">
                <a16:creationId xmlns:a16="http://schemas.microsoft.com/office/drawing/2014/main" id="{97988D7D-B316-05D7-5008-C0E877478ECF}"/>
              </a:ext>
            </a:extLst>
          </p:cNvPr>
          <p:cNvSpPr>
            <a:spLocks noGrp="1"/>
          </p:cNvSpPr>
          <p:nvPr>
            <p:ph type="dt" sz="half" idx="10"/>
          </p:nvPr>
        </p:nvSpPr>
        <p:spPr/>
        <p:txBody>
          <a:bodyPr/>
          <a:lstStyle/>
          <a:p>
            <a:fld id="{2073E0B7-9828-4847-907A-C2EF3FF26DE0}" type="datetimeFigureOut">
              <a:rPr lang="en-IE" smtClean="0"/>
              <a:t>16/06/2023</a:t>
            </a:fld>
            <a:endParaRPr lang="en-IE"/>
          </a:p>
        </p:txBody>
      </p:sp>
      <p:sp>
        <p:nvSpPr>
          <p:cNvPr id="6" name="Footer Placeholder 5">
            <a:extLst>
              <a:ext uri="{FF2B5EF4-FFF2-40B4-BE49-F238E27FC236}">
                <a16:creationId xmlns:a16="http://schemas.microsoft.com/office/drawing/2014/main" id="{18E01AEE-4E59-14CD-B819-5D61B75FA9C4}"/>
              </a:ext>
            </a:extLst>
          </p:cNvPr>
          <p:cNvSpPr>
            <a:spLocks noGrp="1"/>
          </p:cNvSpPr>
          <p:nvPr>
            <p:ph type="ftr" sz="quarter" idx="11"/>
          </p:nvPr>
        </p:nvSpPr>
        <p:spPr/>
        <p:txBody>
          <a:bodyPr/>
          <a:lstStyle/>
          <a:p>
            <a:endParaRPr lang="en-IE"/>
          </a:p>
        </p:txBody>
      </p:sp>
      <p:sp>
        <p:nvSpPr>
          <p:cNvPr id="7" name="Slide Number Placeholder 6">
            <a:extLst>
              <a:ext uri="{FF2B5EF4-FFF2-40B4-BE49-F238E27FC236}">
                <a16:creationId xmlns:a16="http://schemas.microsoft.com/office/drawing/2014/main" id="{0DB0A924-384F-D280-950B-E5EB3EDB2B96}"/>
              </a:ext>
            </a:extLst>
          </p:cNvPr>
          <p:cNvSpPr>
            <a:spLocks noGrp="1"/>
          </p:cNvSpPr>
          <p:nvPr>
            <p:ph type="sldNum" sz="quarter" idx="12"/>
          </p:nvPr>
        </p:nvSpPr>
        <p:spPr/>
        <p:txBody>
          <a:bodyPr/>
          <a:lstStyle/>
          <a:p>
            <a:fld id="{4A62F747-5B4A-4751-8D6B-5D652F924352}" type="slidenum">
              <a:rPr lang="en-IE" smtClean="0"/>
              <a:t>‹#›</a:t>
            </a:fld>
            <a:endParaRPr lang="en-IE"/>
          </a:p>
        </p:txBody>
      </p:sp>
    </p:spTree>
    <p:extLst>
      <p:ext uri="{BB962C8B-B14F-4D97-AF65-F5344CB8AC3E}">
        <p14:creationId xmlns:p14="http://schemas.microsoft.com/office/powerpoint/2010/main" val="193728482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957332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8283470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8006920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CFADFBB8-E1C1-D5AB-8154-CBA2D9EFB6B9}"/>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2120081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01131905"/>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5780470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2575195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997121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317931781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13270905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92433-64B6-7337-0856-39A09DBB88B8}"/>
              </a:ext>
            </a:extLst>
          </p:cNvPr>
          <p:cNvSpPr>
            <a:spLocks noGrp="1"/>
          </p:cNvSpPr>
          <p:nvPr>
            <p:ph type="title"/>
          </p:nvPr>
        </p:nvSpPr>
        <p:spPr>
          <a:xfrm>
            <a:off x="839788" y="365125"/>
            <a:ext cx="10515600" cy="1325563"/>
          </a:xfrm>
        </p:spPr>
        <p:txBody>
          <a:bodyPr/>
          <a:lstStyle/>
          <a:p>
            <a:r>
              <a:rPr lang="en-US"/>
              <a:t>Click to edit Master title style</a:t>
            </a:r>
            <a:endParaRPr lang="en-IE"/>
          </a:p>
        </p:txBody>
      </p:sp>
      <p:sp>
        <p:nvSpPr>
          <p:cNvPr id="3" name="Text Placeholder 2">
            <a:extLst>
              <a:ext uri="{FF2B5EF4-FFF2-40B4-BE49-F238E27FC236}">
                <a16:creationId xmlns:a16="http://schemas.microsoft.com/office/drawing/2014/main" id="{1A1785BA-E985-B936-6F7E-18BDDDA7C3C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96AC1FD-CDC6-335D-97B5-A952941016B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5" name="Text Placeholder 4">
            <a:extLst>
              <a:ext uri="{FF2B5EF4-FFF2-40B4-BE49-F238E27FC236}">
                <a16:creationId xmlns:a16="http://schemas.microsoft.com/office/drawing/2014/main" id="{52D45EAE-715B-6570-6AC7-001DFF896B9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9C801C0-B16E-6CF5-A3C7-DD59412C114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7" name="Date Placeholder 6">
            <a:extLst>
              <a:ext uri="{FF2B5EF4-FFF2-40B4-BE49-F238E27FC236}">
                <a16:creationId xmlns:a16="http://schemas.microsoft.com/office/drawing/2014/main" id="{C7ED5772-CF7C-0290-AF2D-027C15D6570C}"/>
              </a:ext>
            </a:extLst>
          </p:cNvPr>
          <p:cNvSpPr>
            <a:spLocks noGrp="1"/>
          </p:cNvSpPr>
          <p:nvPr>
            <p:ph type="dt" sz="half" idx="10"/>
          </p:nvPr>
        </p:nvSpPr>
        <p:spPr/>
        <p:txBody>
          <a:bodyPr/>
          <a:lstStyle/>
          <a:p>
            <a:fld id="{2073E0B7-9828-4847-907A-C2EF3FF26DE0}" type="datetimeFigureOut">
              <a:rPr lang="en-IE" smtClean="0"/>
              <a:t>16/06/2023</a:t>
            </a:fld>
            <a:endParaRPr lang="en-IE"/>
          </a:p>
        </p:txBody>
      </p:sp>
      <p:sp>
        <p:nvSpPr>
          <p:cNvPr id="8" name="Footer Placeholder 7">
            <a:extLst>
              <a:ext uri="{FF2B5EF4-FFF2-40B4-BE49-F238E27FC236}">
                <a16:creationId xmlns:a16="http://schemas.microsoft.com/office/drawing/2014/main" id="{ECDFDDC7-825B-D921-F043-9FD79D622E2D}"/>
              </a:ext>
            </a:extLst>
          </p:cNvPr>
          <p:cNvSpPr>
            <a:spLocks noGrp="1"/>
          </p:cNvSpPr>
          <p:nvPr>
            <p:ph type="ftr" sz="quarter" idx="11"/>
          </p:nvPr>
        </p:nvSpPr>
        <p:spPr/>
        <p:txBody>
          <a:bodyPr/>
          <a:lstStyle/>
          <a:p>
            <a:endParaRPr lang="en-IE"/>
          </a:p>
        </p:txBody>
      </p:sp>
      <p:sp>
        <p:nvSpPr>
          <p:cNvPr id="9" name="Slide Number Placeholder 8">
            <a:extLst>
              <a:ext uri="{FF2B5EF4-FFF2-40B4-BE49-F238E27FC236}">
                <a16:creationId xmlns:a16="http://schemas.microsoft.com/office/drawing/2014/main" id="{CA43B467-400D-7868-C587-132C0E108139}"/>
              </a:ext>
            </a:extLst>
          </p:cNvPr>
          <p:cNvSpPr>
            <a:spLocks noGrp="1"/>
          </p:cNvSpPr>
          <p:nvPr>
            <p:ph type="sldNum" sz="quarter" idx="12"/>
          </p:nvPr>
        </p:nvSpPr>
        <p:spPr/>
        <p:txBody>
          <a:bodyPr/>
          <a:lstStyle/>
          <a:p>
            <a:fld id="{4A62F747-5B4A-4751-8D6B-5D652F924352}" type="slidenum">
              <a:rPr lang="en-IE" smtClean="0"/>
              <a:t>‹#›</a:t>
            </a:fld>
            <a:endParaRPr lang="en-IE"/>
          </a:p>
        </p:txBody>
      </p:sp>
    </p:spTree>
    <p:extLst>
      <p:ext uri="{BB962C8B-B14F-4D97-AF65-F5344CB8AC3E}">
        <p14:creationId xmlns:p14="http://schemas.microsoft.com/office/powerpoint/2010/main" val="407241439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7565956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8900666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1030117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24380216"/>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03691445"/>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21907915"/>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70774405"/>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7866363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3914109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2565140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0B27C9-E4BB-8357-248C-2DED66BF2514}"/>
              </a:ext>
            </a:extLst>
          </p:cNvPr>
          <p:cNvSpPr>
            <a:spLocks noGrp="1"/>
          </p:cNvSpPr>
          <p:nvPr>
            <p:ph type="title"/>
          </p:nvPr>
        </p:nvSpPr>
        <p:spPr/>
        <p:txBody>
          <a:bodyPr/>
          <a:lstStyle/>
          <a:p>
            <a:r>
              <a:rPr lang="en-US"/>
              <a:t>Click to edit Master title style</a:t>
            </a:r>
            <a:endParaRPr lang="en-IE"/>
          </a:p>
        </p:txBody>
      </p:sp>
      <p:sp>
        <p:nvSpPr>
          <p:cNvPr id="3" name="Date Placeholder 2">
            <a:extLst>
              <a:ext uri="{FF2B5EF4-FFF2-40B4-BE49-F238E27FC236}">
                <a16:creationId xmlns:a16="http://schemas.microsoft.com/office/drawing/2014/main" id="{4BF97DB7-BAA0-C205-D34D-D8F98E3AE321}"/>
              </a:ext>
            </a:extLst>
          </p:cNvPr>
          <p:cNvSpPr>
            <a:spLocks noGrp="1"/>
          </p:cNvSpPr>
          <p:nvPr>
            <p:ph type="dt" sz="half" idx="10"/>
          </p:nvPr>
        </p:nvSpPr>
        <p:spPr/>
        <p:txBody>
          <a:bodyPr/>
          <a:lstStyle/>
          <a:p>
            <a:fld id="{2073E0B7-9828-4847-907A-C2EF3FF26DE0}" type="datetimeFigureOut">
              <a:rPr lang="en-IE" smtClean="0"/>
              <a:t>16/06/2023</a:t>
            </a:fld>
            <a:endParaRPr lang="en-IE"/>
          </a:p>
        </p:txBody>
      </p:sp>
      <p:sp>
        <p:nvSpPr>
          <p:cNvPr id="4" name="Footer Placeholder 3">
            <a:extLst>
              <a:ext uri="{FF2B5EF4-FFF2-40B4-BE49-F238E27FC236}">
                <a16:creationId xmlns:a16="http://schemas.microsoft.com/office/drawing/2014/main" id="{20AC0766-FB75-895D-520B-2C1F6CAA12B9}"/>
              </a:ext>
            </a:extLst>
          </p:cNvPr>
          <p:cNvSpPr>
            <a:spLocks noGrp="1"/>
          </p:cNvSpPr>
          <p:nvPr>
            <p:ph type="ftr" sz="quarter" idx="11"/>
          </p:nvPr>
        </p:nvSpPr>
        <p:spPr/>
        <p:txBody>
          <a:bodyPr/>
          <a:lstStyle/>
          <a:p>
            <a:endParaRPr lang="en-IE"/>
          </a:p>
        </p:txBody>
      </p:sp>
      <p:sp>
        <p:nvSpPr>
          <p:cNvPr id="5" name="Slide Number Placeholder 4">
            <a:extLst>
              <a:ext uri="{FF2B5EF4-FFF2-40B4-BE49-F238E27FC236}">
                <a16:creationId xmlns:a16="http://schemas.microsoft.com/office/drawing/2014/main" id="{5D9408F8-4364-FA4C-4C67-249EE413D973}"/>
              </a:ext>
            </a:extLst>
          </p:cNvPr>
          <p:cNvSpPr>
            <a:spLocks noGrp="1"/>
          </p:cNvSpPr>
          <p:nvPr>
            <p:ph type="sldNum" sz="quarter" idx="12"/>
          </p:nvPr>
        </p:nvSpPr>
        <p:spPr/>
        <p:txBody>
          <a:bodyPr/>
          <a:lstStyle/>
          <a:p>
            <a:fld id="{4A62F747-5B4A-4751-8D6B-5D652F924352}" type="slidenum">
              <a:rPr lang="en-IE" smtClean="0"/>
              <a:t>‹#›</a:t>
            </a:fld>
            <a:endParaRPr lang="en-IE"/>
          </a:p>
        </p:txBody>
      </p:sp>
    </p:spTree>
    <p:extLst>
      <p:ext uri="{BB962C8B-B14F-4D97-AF65-F5344CB8AC3E}">
        <p14:creationId xmlns:p14="http://schemas.microsoft.com/office/powerpoint/2010/main" val="408391955"/>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96906174"/>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2290802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7962153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8909665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2171135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6256570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1206636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0411816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579736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1034193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B496B7F-00C4-8EEE-91E6-DAD46B8486D3}"/>
              </a:ext>
            </a:extLst>
          </p:cNvPr>
          <p:cNvSpPr>
            <a:spLocks noGrp="1"/>
          </p:cNvSpPr>
          <p:nvPr>
            <p:ph type="dt" sz="half" idx="10"/>
          </p:nvPr>
        </p:nvSpPr>
        <p:spPr/>
        <p:txBody>
          <a:bodyPr/>
          <a:lstStyle/>
          <a:p>
            <a:fld id="{2073E0B7-9828-4847-907A-C2EF3FF26DE0}" type="datetimeFigureOut">
              <a:rPr lang="en-IE" smtClean="0"/>
              <a:t>16/06/2023</a:t>
            </a:fld>
            <a:endParaRPr lang="en-IE"/>
          </a:p>
        </p:txBody>
      </p:sp>
      <p:sp>
        <p:nvSpPr>
          <p:cNvPr id="3" name="Footer Placeholder 2">
            <a:extLst>
              <a:ext uri="{FF2B5EF4-FFF2-40B4-BE49-F238E27FC236}">
                <a16:creationId xmlns:a16="http://schemas.microsoft.com/office/drawing/2014/main" id="{B23D3288-1A2E-F8E7-554C-79F2AFB5F46F}"/>
              </a:ext>
            </a:extLst>
          </p:cNvPr>
          <p:cNvSpPr>
            <a:spLocks noGrp="1"/>
          </p:cNvSpPr>
          <p:nvPr>
            <p:ph type="ftr" sz="quarter" idx="11"/>
          </p:nvPr>
        </p:nvSpPr>
        <p:spPr/>
        <p:txBody>
          <a:bodyPr/>
          <a:lstStyle/>
          <a:p>
            <a:endParaRPr lang="en-IE"/>
          </a:p>
        </p:txBody>
      </p:sp>
      <p:sp>
        <p:nvSpPr>
          <p:cNvPr id="4" name="Slide Number Placeholder 3">
            <a:extLst>
              <a:ext uri="{FF2B5EF4-FFF2-40B4-BE49-F238E27FC236}">
                <a16:creationId xmlns:a16="http://schemas.microsoft.com/office/drawing/2014/main" id="{0271FF8D-DD4A-9E44-9BFF-68102908988E}"/>
              </a:ext>
            </a:extLst>
          </p:cNvPr>
          <p:cNvSpPr>
            <a:spLocks noGrp="1"/>
          </p:cNvSpPr>
          <p:nvPr>
            <p:ph type="sldNum" sz="quarter" idx="12"/>
          </p:nvPr>
        </p:nvSpPr>
        <p:spPr/>
        <p:txBody>
          <a:bodyPr/>
          <a:lstStyle/>
          <a:p>
            <a:fld id="{4A62F747-5B4A-4751-8D6B-5D652F924352}" type="slidenum">
              <a:rPr lang="en-IE" smtClean="0"/>
              <a:t>‹#›</a:t>
            </a:fld>
            <a:endParaRPr lang="en-IE"/>
          </a:p>
        </p:txBody>
      </p:sp>
    </p:spTree>
    <p:extLst>
      <p:ext uri="{BB962C8B-B14F-4D97-AF65-F5344CB8AC3E}">
        <p14:creationId xmlns:p14="http://schemas.microsoft.com/office/powerpoint/2010/main" val="733905132"/>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Developer Code Layout">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60482144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Code Bottom">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80064489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Code Top">
    <p:bg>
      <p:bgPr>
        <a:solidFill>
          <a:schemeClr val="bg2"/>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44413262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Code Right sid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413315661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Code Left sde">
    <p:bg>
      <p:bgPr>
        <a:solidFill>
          <a:schemeClr val="bg2"/>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53426130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D4EC8E"/>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A07F2E3-ADBA-976C-D1EE-6EED443BC8E0}"/>
              </a:ext>
            </a:extLst>
          </p:cNvPr>
          <p:cNvPicPr>
            <a:picLocks noChangeAspect="1"/>
          </p:cNvPicPr>
          <p:nvPr userDrawn="1"/>
        </p:nvPicPr>
        <p:blipFill>
          <a:blip r:embed="rId2"/>
          <a:srcRect/>
          <a:stretch/>
        </p:blipFill>
        <p:spPr>
          <a:xfrm>
            <a:off x="7887013" y="1090"/>
            <a:ext cx="4304988" cy="6855821"/>
          </a:xfrm>
          <a:prstGeom prst="rect">
            <a:avLst/>
          </a:prstGeom>
        </p:spPr>
      </p:pic>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000000"/>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rgbClr val="000000"/>
                </a:solidFill>
                <a:latin typeface="+mn-lt"/>
              </a:defRPr>
            </a:lvl1pPr>
          </a:lstStyle>
          <a:p>
            <a:pPr lvl="0"/>
            <a:r>
              <a:rPr lang="en-US"/>
              <a:t>Speaker name</a:t>
            </a:r>
          </a:p>
        </p:txBody>
      </p:sp>
    </p:spTree>
    <p:extLst>
      <p:ext uri="{BB962C8B-B14F-4D97-AF65-F5344CB8AC3E}">
        <p14:creationId xmlns:p14="http://schemas.microsoft.com/office/powerpoint/2010/main" val="27224619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Demo slide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4942581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D4EC8E"/>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01EF3A5-7C78-051A-D6EA-F40975B865A0}"/>
              </a:ext>
            </a:extLst>
          </p:cNvPr>
          <p:cNvPicPr>
            <a:picLocks noChangeAspect="1"/>
          </p:cNvPicPr>
          <p:nvPr userDrawn="1"/>
        </p:nvPicPr>
        <p:blipFill>
          <a:blip r:embed="rId2"/>
          <a:srcRect/>
          <a:stretch/>
        </p:blipFill>
        <p:spPr>
          <a:xfrm>
            <a:off x="8515416" y="933"/>
            <a:ext cx="3676584" cy="6856134"/>
          </a:xfrm>
          <a:prstGeom prst="rect">
            <a:avLst/>
          </a:prstGeom>
        </p:spPr>
      </p:pic>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000000"/>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8967157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7632329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3524909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E01D55-B319-2CA0-2C23-90FE3F6FE85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E"/>
          </a:p>
        </p:txBody>
      </p:sp>
      <p:sp>
        <p:nvSpPr>
          <p:cNvPr id="3" name="Content Placeholder 2">
            <a:extLst>
              <a:ext uri="{FF2B5EF4-FFF2-40B4-BE49-F238E27FC236}">
                <a16:creationId xmlns:a16="http://schemas.microsoft.com/office/drawing/2014/main" id="{8A72B313-D43B-380D-D601-424EBAE8B8D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Text Placeholder 3">
            <a:extLst>
              <a:ext uri="{FF2B5EF4-FFF2-40B4-BE49-F238E27FC236}">
                <a16:creationId xmlns:a16="http://schemas.microsoft.com/office/drawing/2014/main" id="{23280071-B549-A10F-494D-2AAA9AE90AF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04E82ED-4742-85E5-EC3D-D43D6E06899D}"/>
              </a:ext>
            </a:extLst>
          </p:cNvPr>
          <p:cNvSpPr>
            <a:spLocks noGrp="1"/>
          </p:cNvSpPr>
          <p:nvPr>
            <p:ph type="dt" sz="half" idx="10"/>
          </p:nvPr>
        </p:nvSpPr>
        <p:spPr/>
        <p:txBody>
          <a:bodyPr/>
          <a:lstStyle/>
          <a:p>
            <a:fld id="{2073E0B7-9828-4847-907A-C2EF3FF26DE0}" type="datetimeFigureOut">
              <a:rPr lang="en-IE" smtClean="0"/>
              <a:t>16/06/2023</a:t>
            </a:fld>
            <a:endParaRPr lang="en-IE"/>
          </a:p>
        </p:txBody>
      </p:sp>
      <p:sp>
        <p:nvSpPr>
          <p:cNvPr id="6" name="Footer Placeholder 5">
            <a:extLst>
              <a:ext uri="{FF2B5EF4-FFF2-40B4-BE49-F238E27FC236}">
                <a16:creationId xmlns:a16="http://schemas.microsoft.com/office/drawing/2014/main" id="{3D609EC5-EC5A-CA41-97D5-283E2DF1F462}"/>
              </a:ext>
            </a:extLst>
          </p:cNvPr>
          <p:cNvSpPr>
            <a:spLocks noGrp="1"/>
          </p:cNvSpPr>
          <p:nvPr>
            <p:ph type="ftr" sz="quarter" idx="11"/>
          </p:nvPr>
        </p:nvSpPr>
        <p:spPr/>
        <p:txBody>
          <a:bodyPr/>
          <a:lstStyle/>
          <a:p>
            <a:endParaRPr lang="en-IE"/>
          </a:p>
        </p:txBody>
      </p:sp>
      <p:sp>
        <p:nvSpPr>
          <p:cNvPr id="7" name="Slide Number Placeholder 6">
            <a:extLst>
              <a:ext uri="{FF2B5EF4-FFF2-40B4-BE49-F238E27FC236}">
                <a16:creationId xmlns:a16="http://schemas.microsoft.com/office/drawing/2014/main" id="{FD342931-DED2-4CF4-F537-375ED491D0C6}"/>
              </a:ext>
            </a:extLst>
          </p:cNvPr>
          <p:cNvSpPr>
            <a:spLocks noGrp="1"/>
          </p:cNvSpPr>
          <p:nvPr>
            <p:ph type="sldNum" sz="quarter" idx="12"/>
          </p:nvPr>
        </p:nvSpPr>
        <p:spPr/>
        <p:txBody>
          <a:bodyPr/>
          <a:lstStyle/>
          <a:p>
            <a:fld id="{4A62F747-5B4A-4751-8D6B-5D652F924352}" type="slidenum">
              <a:rPr lang="en-IE" smtClean="0"/>
              <a:t>‹#›</a:t>
            </a:fld>
            <a:endParaRPr lang="en-IE"/>
          </a:p>
        </p:txBody>
      </p:sp>
    </p:spTree>
    <p:extLst>
      <p:ext uri="{BB962C8B-B14F-4D97-AF65-F5344CB8AC3E}">
        <p14:creationId xmlns:p14="http://schemas.microsoft.com/office/powerpoint/2010/main" val="736298936"/>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1953389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6078433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Black Notes slide Layout">
    <p:bg bwMode="gray">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08863577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45C924-2B1A-7EB8-4ECF-9DE3A1F6E69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E"/>
          </a:p>
        </p:txBody>
      </p:sp>
      <p:sp>
        <p:nvSpPr>
          <p:cNvPr id="3" name="Picture Placeholder 2">
            <a:extLst>
              <a:ext uri="{FF2B5EF4-FFF2-40B4-BE49-F238E27FC236}">
                <a16:creationId xmlns:a16="http://schemas.microsoft.com/office/drawing/2014/main" id="{BC98685D-47B3-4E51-2640-ACA154EFC78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E"/>
          </a:p>
        </p:txBody>
      </p:sp>
      <p:sp>
        <p:nvSpPr>
          <p:cNvPr id="4" name="Text Placeholder 3">
            <a:extLst>
              <a:ext uri="{FF2B5EF4-FFF2-40B4-BE49-F238E27FC236}">
                <a16:creationId xmlns:a16="http://schemas.microsoft.com/office/drawing/2014/main" id="{044E25CB-6618-B5A5-F63A-DCF9E2E6766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4C90426-86AE-5611-9E7B-7965318ABE2B}"/>
              </a:ext>
            </a:extLst>
          </p:cNvPr>
          <p:cNvSpPr>
            <a:spLocks noGrp="1"/>
          </p:cNvSpPr>
          <p:nvPr>
            <p:ph type="dt" sz="half" idx="10"/>
          </p:nvPr>
        </p:nvSpPr>
        <p:spPr/>
        <p:txBody>
          <a:bodyPr/>
          <a:lstStyle/>
          <a:p>
            <a:fld id="{2073E0B7-9828-4847-907A-C2EF3FF26DE0}" type="datetimeFigureOut">
              <a:rPr lang="en-IE" smtClean="0"/>
              <a:t>16/06/2023</a:t>
            </a:fld>
            <a:endParaRPr lang="en-IE"/>
          </a:p>
        </p:txBody>
      </p:sp>
      <p:sp>
        <p:nvSpPr>
          <p:cNvPr id="6" name="Footer Placeholder 5">
            <a:extLst>
              <a:ext uri="{FF2B5EF4-FFF2-40B4-BE49-F238E27FC236}">
                <a16:creationId xmlns:a16="http://schemas.microsoft.com/office/drawing/2014/main" id="{FB5893B7-0087-CE3A-9CFE-9F8477D7AB67}"/>
              </a:ext>
            </a:extLst>
          </p:cNvPr>
          <p:cNvSpPr>
            <a:spLocks noGrp="1"/>
          </p:cNvSpPr>
          <p:nvPr>
            <p:ph type="ftr" sz="quarter" idx="11"/>
          </p:nvPr>
        </p:nvSpPr>
        <p:spPr/>
        <p:txBody>
          <a:bodyPr/>
          <a:lstStyle/>
          <a:p>
            <a:endParaRPr lang="en-IE"/>
          </a:p>
        </p:txBody>
      </p:sp>
      <p:sp>
        <p:nvSpPr>
          <p:cNvPr id="7" name="Slide Number Placeholder 6">
            <a:extLst>
              <a:ext uri="{FF2B5EF4-FFF2-40B4-BE49-F238E27FC236}">
                <a16:creationId xmlns:a16="http://schemas.microsoft.com/office/drawing/2014/main" id="{F2DE2DD6-5AEF-E34B-1208-1EEFE0115019}"/>
              </a:ext>
            </a:extLst>
          </p:cNvPr>
          <p:cNvSpPr>
            <a:spLocks noGrp="1"/>
          </p:cNvSpPr>
          <p:nvPr>
            <p:ph type="sldNum" sz="quarter" idx="12"/>
          </p:nvPr>
        </p:nvSpPr>
        <p:spPr/>
        <p:txBody>
          <a:bodyPr/>
          <a:lstStyle/>
          <a:p>
            <a:fld id="{4A62F747-5B4A-4751-8D6B-5D652F924352}" type="slidenum">
              <a:rPr lang="en-IE" smtClean="0"/>
              <a:t>‹#›</a:t>
            </a:fld>
            <a:endParaRPr lang="en-IE"/>
          </a:p>
        </p:txBody>
      </p:sp>
    </p:spTree>
    <p:extLst>
      <p:ext uri="{BB962C8B-B14F-4D97-AF65-F5344CB8AC3E}">
        <p14:creationId xmlns:p14="http://schemas.microsoft.com/office/powerpoint/2010/main" val="19982703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theme" Target="../theme/theme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47.xml"/><Relationship Id="rId18" Type="http://schemas.openxmlformats.org/officeDocument/2006/relationships/slideLayout" Target="../slideLayouts/slideLayout52.xml"/><Relationship Id="rId26" Type="http://schemas.openxmlformats.org/officeDocument/2006/relationships/slideLayout" Target="../slideLayouts/slideLayout60.xml"/><Relationship Id="rId39" Type="http://schemas.openxmlformats.org/officeDocument/2006/relationships/slideLayout" Target="../slideLayouts/slideLayout73.xml"/><Relationship Id="rId21" Type="http://schemas.openxmlformats.org/officeDocument/2006/relationships/slideLayout" Target="../slideLayouts/slideLayout55.xml"/><Relationship Id="rId34" Type="http://schemas.openxmlformats.org/officeDocument/2006/relationships/slideLayout" Target="../slideLayouts/slideLayout68.xml"/><Relationship Id="rId42" Type="http://schemas.openxmlformats.org/officeDocument/2006/relationships/slideLayout" Target="../slideLayouts/slideLayout76.xml"/><Relationship Id="rId47" Type="http://schemas.openxmlformats.org/officeDocument/2006/relationships/slideLayout" Target="../slideLayouts/slideLayout81.xml"/><Relationship Id="rId50" Type="http://schemas.openxmlformats.org/officeDocument/2006/relationships/image" Target="../media/image5.png"/><Relationship Id="rId7" Type="http://schemas.openxmlformats.org/officeDocument/2006/relationships/slideLayout" Target="../slideLayouts/slideLayout41.xml"/><Relationship Id="rId2" Type="http://schemas.openxmlformats.org/officeDocument/2006/relationships/slideLayout" Target="../slideLayouts/slideLayout36.xml"/><Relationship Id="rId16" Type="http://schemas.openxmlformats.org/officeDocument/2006/relationships/slideLayout" Target="../slideLayouts/slideLayout50.xml"/><Relationship Id="rId29" Type="http://schemas.openxmlformats.org/officeDocument/2006/relationships/slideLayout" Target="../slideLayouts/slideLayout63.xml"/><Relationship Id="rId11" Type="http://schemas.openxmlformats.org/officeDocument/2006/relationships/slideLayout" Target="../slideLayouts/slideLayout45.xml"/><Relationship Id="rId24" Type="http://schemas.openxmlformats.org/officeDocument/2006/relationships/slideLayout" Target="../slideLayouts/slideLayout58.xml"/><Relationship Id="rId32" Type="http://schemas.openxmlformats.org/officeDocument/2006/relationships/slideLayout" Target="../slideLayouts/slideLayout66.xml"/><Relationship Id="rId37" Type="http://schemas.openxmlformats.org/officeDocument/2006/relationships/slideLayout" Target="../slideLayouts/slideLayout71.xml"/><Relationship Id="rId40" Type="http://schemas.openxmlformats.org/officeDocument/2006/relationships/slideLayout" Target="../slideLayouts/slideLayout74.xml"/><Relationship Id="rId45" Type="http://schemas.openxmlformats.org/officeDocument/2006/relationships/slideLayout" Target="../slideLayouts/slideLayout79.xml"/><Relationship Id="rId5" Type="http://schemas.openxmlformats.org/officeDocument/2006/relationships/slideLayout" Target="../slideLayouts/slideLayout39.xml"/><Relationship Id="rId15" Type="http://schemas.openxmlformats.org/officeDocument/2006/relationships/slideLayout" Target="../slideLayouts/slideLayout49.xml"/><Relationship Id="rId23" Type="http://schemas.openxmlformats.org/officeDocument/2006/relationships/slideLayout" Target="../slideLayouts/slideLayout57.xml"/><Relationship Id="rId28" Type="http://schemas.openxmlformats.org/officeDocument/2006/relationships/slideLayout" Target="../slideLayouts/slideLayout62.xml"/><Relationship Id="rId36" Type="http://schemas.openxmlformats.org/officeDocument/2006/relationships/slideLayout" Target="../slideLayouts/slideLayout70.xml"/><Relationship Id="rId49" Type="http://schemas.openxmlformats.org/officeDocument/2006/relationships/theme" Target="../theme/theme3.xml"/><Relationship Id="rId10" Type="http://schemas.openxmlformats.org/officeDocument/2006/relationships/slideLayout" Target="../slideLayouts/slideLayout44.xml"/><Relationship Id="rId19" Type="http://schemas.openxmlformats.org/officeDocument/2006/relationships/slideLayout" Target="../slideLayouts/slideLayout53.xml"/><Relationship Id="rId31" Type="http://schemas.openxmlformats.org/officeDocument/2006/relationships/slideLayout" Target="../slideLayouts/slideLayout65.xml"/><Relationship Id="rId44" Type="http://schemas.openxmlformats.org/officeDocument/2006/relationships/slideLayout" Target="../slideLayouts/slideLayout78.xml"/><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slideLayout" Target="../slideLayouts/slideLayout48.xml"/><Relationship Id="rId22" Type="http://schemas.openxmlformats.org/officeDocument/2006/relationships/slideLayout" Target="../slideLayouts/slideLayout56.xml"/><Relationship Id="rId27" Type="http://schemas.openxmlformats.org/officeDocument/2006/relationships/slideLayout" Target="../slideLayouts/slideLayout61.xml"/><Relationship Id="rId30" Type="http://schemas.openxmlformats.org/officeDocument/2006/relationships/slideLayout" Target="../slideLayouts/slideLayout64.xml"/><Relationship Id="rId35" Type="http://schemas.openxmlformats.org/officeDocument/2006/relationships/slideLayout" Target="../slideLayouts/slideLayout69.xml"/><Relationship Id="rId43" Type="http://schemas.openxmlformats.org/officeDocument/2006/relationships/slideLayout" Target="../slideLayouts/slideLayout77.xml"/><Relationship Id="rId48" Type="http://schemas.openxmlformats.org/officeDocument/2006/relationships/slideLayout" Target="../slideLayouts/slideLayout82.xml"/><Relationship Id="rId8" Type="http://schemas.openxmlformats.org/officeDocument/2006/relationships/slideLayout" Target="../slideLayouts/slideLayout42.xml"/><Relationship Id="rId51" Type="http://schemas.openxmlformats.org/officeDocument/2006/relationships/image" Target="../media/image6.svg"/><Relationship Id="rId3" Type="http://schemas.openxmlformats.org/officeDocument/2006/relationships/slideLayout" Target="../slideLayouts/slideLayout37.xml"/><Relationship Id="rId12" Type="http://schemas.openxmlformats.org/officeDocument/2006/relationships/slideLayout" Target="../slideLayouts/slideLayout46.xml"/><Relationship Id="rId17" Type="http://schemas.openxmlformats.org/officeDocument/2006/relationships/slideLayout" Target="../slideLayouts/slideLayout51.xml"/><Relationship Id="rId25" Type="http://schemas.openxmlformats.org/officeDocument/2006/relationships/slideLayout" Target="../slideLayouts/slideLayout59.xml"/><Relationship Id="rId33" Type="http://schemas.openxmlformats.org/officeDocument/2006/relationships/slideLayout" Target="../slideLayouts/slideLayout67.xml"/><Relationship Id="rId38" Type="http://schemas.openxmlformats.org/officeDocument/2006/relationships/slideLayout" Target="../slideLayouts/slideLayout72.xml"/><Relationship Id="rId46" Type="http://schemas.openxmlformats.org/officeDocument/2006/relationships/slideLayout" Target="../slideLayouts/slideLayout80.xml"/><Relationship Id="rId20" Type="http://schemas.openxmlformats.org/officeDocument/2006/relationships/slideLayout" Target="../slideLayouts/slideLayout54.xml"/><Relationship Id="rId41" Type="http://schemas.openxmlformats.org/officeDocument/2006/relationships/slideLayout" Target="../slideLayouts/slideLayout75.xml"/><Relationship Id="rId1" Type="http://schemas.openxmlformats.org/officeDocument/2006/relationships/slideLayout" Target="../slideLayouts/slideLayout35.xml"/><Relationship Id="rId6" Type="http://schemas.openxmlformats.org/officeDocument/2006/relationships/slideLayout" Target="../slideLayouts/slideLayout4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883C512-0128-92C1-A69E-A7B5FFB27CF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E"/>
          </a:p>
        </p:txBody>
      </p:sp>
      <p:sp>
        <p:nvSpPr>
          <p:cNvPr id="3" name="Text Placeholder 2">
            <a:extLst>
              <a:ext uri="{FF2B5EF4-FFF2-40B4-BE49-F238E27FC236}">
                <a16:creationId xmlns:a16="http://schemas.microsoft.com/office/drawing/2014/main" id="{04CCB8ED-8B4C-9E99-6A51-39AA57B4687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Date Placeholder 3">
            <a:extLst>
              <a:ext uri="{FF2B5EF4-FFF2-40B4-BE49-F238E27FC236}">
                <a16:creationId xmlns:a16="http://schemas.microsoft.com/office/drawing/2014/main" id="{00FC96AE-B2E1-8D7D-8F21-408D76672CE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073E0B7-9828-4847-907A-C2EF3FF26DE0}" type="datetimeFigureOut">
              <a:rPr lang="en-IE" smtClean="0"/>
              <a:t>16/06/2023</a:t>
            </a:fld>
            <a:endParaRPr lang="en-IE"/>
          </a:p>
        </p:txBody>
      </p:sp>
      <p:sp>
        <p:nvSpPr>
          <p:cNvPr id="5" name="Footer Placeholder 4">
            <a:extLst>
              <a:ext uri="{FF2B5EF4-FFF2-40B4-BE49-F238E27FC236}">
                <a16:creationId xmlns:a16="http://schemas.microsoft.com/office/drawing/2014/main" id="{7A26BAEA-11B6-8DDE-F90E-D4AC359E84B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E"/>
          </a:p>
        </p:txBody>
      </p:sp>
      <p:sp>
        <p:nvSpPr>
          <p:cNvPr id="6" name="Slide Number Placeholder 5">
            <a:extLst>
              <a:ext uri="{FF2B5EF4-FFF2-40B4-BE49-F238E27FC236}">
                <a16:creationId xmlns:a16="http://schemas.microsoft.com/office/drawing/2014/main" id="{C8E0B780-34E3-56B7-5E8F-514AE270C56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A62F747-5B4A-4751-8D6B-5D652F924352}" type="slidenum">
              <a:rPr lang="en-IE" smtClean="0"/>
              <a:t>‹#›</a:t>
            </a:fld>
            <a:endParaRPr lang="en-IE"/>
          </a:p>
        </p:txBody>
      </p:sp>
    </p:spTree>
    <p:extLst>
      <p:ext uri="{BB962C8B-B14F-4D97-AF65-F5344CB8AC3E}">
        <p14:creationId xmlns:p14="http://schemas.microsoft.com/office/powerpoint/2010/main" val="168081537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8012534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2" r:id="rId21"/>
    <p:sldLayoutId id="2147483683" r:id="rId22"/>
    <p:sldLayoutId id="2147483684" r:id="rId2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rgbClr val="117865"/>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rgbClr val="000000"/>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000000"/>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000000"/>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000000"/>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50">
            <a:extLst>
              <a:ext uri="{96DAC541-7B7A-43D3-8B79-37D633B846F1}">
                <asvg:svgBlip xmlns:asvg="http://schemas.microsoft.com/office/drawing/2016/SVG/main" r:embed="rId51"/>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309504338"/>
      </p:ext>
    </p:extLst>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 id="2147483698" r:id="rId13"/>
    <p:sldLayoutId id="2147483699" r:id="rId14"/>
    <p:sldLayoutId id="2147483700" r:id="rId15"/>
    <p:sldLayoutId id="2147483701" r:id="rId16"/>
    <p:sldLayoutId id="2147483702" r:id="rId17"/>
    <p:sldLayoutId id="2147483703" r:id="rId18"/>
    <p:sldLayoutId id="2147483704" r:id="rId19"/>
    <p:sldLayoutId id="2147483705" r:id="rId20"/>
    <p:sldLayoutId id="2147483706" r:id="rId21"/>
    <p:sldLayoutId id="2147483707" r:id="rId22"/>
    <p:sldLayoutId id="2147483708" r:id="rId23"/>
    <p:sldLayoutId id="2147483709" r:id="rId24"/>
    <p:sldLayoutId id="2147483710" r:id="rId25"/>
    <p:sldLayoutId id="2147483711" r:id="rId26"/>
    <p:sldLayoutId id="2147483712" r:id="rId27"/>
    <p:sldLayoutId id="2147483713" r:id="rId28"/>
    <p:sldLayoutId id="2147483714" r:id="rId29"/>
    <p:sldLayoutId id="2147483715" r:id="rId30"/>
    <p:sldLayoutId id="2147483716" r:id="rId31"/>
    <p:sldLayoutId id="2147483717" r:id="rId32"/>
    <p:sldLayoutId id="2147483718" r:id="rId33"/>
    <p:sldLayoutId id="2147483719" r:id="rId34"/>
    <p:sldLayoutId id="2147483720" r:id="rId35"/>
    <p:sldLayoutId id="2147483721" r:id="rId36"/>
    <p:sldLayoutId id="2147483722" r:id="rId37"/>
    <p:sldLayoutId id="2147483723" r:id="rId38"/>
    <p:sldLayoutId id="2147483724" r:id="rId39"/>
    <p:sldLayoutId id="2147483725" r:id="rId40"/>
    <p:sldLayoutId id="2147483726" r:id="rId41"/>
    <p:sldLayoutId id="2147483727" r:id="rId42"/>
    <p:sldLayoutId id="2147483728" r:id="rId43"/>
    <p:sldLayoutId id="2147483729" r:id="rId44"/>
    <p:sldLayoutId id="2147483730" r:id="rId45"/>
    <p:sldLayoutId id="2147483731" r:id="rId46"/>
    <p:sldLayoutId id="2147483732" r:id="rId47"/>
    <p:sldLayoutId id="2147483733" r:id="rId48"/>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7.xml"/></Relationships>
</file>

<file path=ppt/slides/_rels/slide13.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58.png"/></Relationships>
</file>

<file path=ppt/slides/_rels/slide1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hyperlink" Target="https://developer.microsoft.com/en-us/microsoft-365/dev-program"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1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learn.microsoft.com/en-us/fabric/onelake/onelake-file-explorer"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hyperlink" Target="https://github.com/microsoft/powerbi-desktop-samples/tree/main/AdventureWorks%20Sales%20Sample"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s://learn.microsoft.com/en-us/fabric/get-started/fabric-trial"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hyperlink" Target="https://learn.microsoft.com/en-us/fabric/enterprise/buy-subscription" TargetMode="External"/></Relationships>
</file>

<file path=ppt/slides/_rels/slide33.xml.rels><?xml version="1.0" encoding="UTF-8" standalone="yes"?>
<Relationships xmlns="http://schemas.openxmlformats.org/package/2006/relationships"><Relationship Id="rId3" Type="http://schemas.openxmlformats.org/officeDocument/2006/relationships/hyperlink" Target="https://learn.microsoft.com/en-us/training/paths/get-started-fabric/" TargetMode="External"/><Relationship Id="rId7" Type="http://schemas.openxmlformats.org/officeDocument/2006/relationships/hyperlink" Target="https://learn.microsoft.com/en-us/fabric/data-engineering/tutorial-lakehouse-introduction" TargetMode="External"/><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hyperlink" Target="https://learn.microsoft.com/en-us/fabric/get-started/end-to-end-tutorials" TargetMode="External"/><Relationship Id="rId5" Type="http://schemas.openxmlformats.org/officeDocument/2006/relationships/hyperlink" Target="https://microsoftlearning.github.io/mslearn-fabric/" TargetMode="External"/><Relationship Id="rId4" Type="http://schemas.openxmlformats.org/officeDocument/2006/relationships/hyperlink" Target="https://learn.microsoft.com/en-us/training/modules/use-apache-spark-work-files-lakehouse/"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46.svg"/><Relationship Id="rId3" Type="http://schemas.openxmlformats.org/officeDocument/2006/relationships/image" Target="../media/image36.png"/><Relationship Id="rId7" Type="http://schemas.openxmlformats.org/officeDocument/2006/relationships/image" Target="../media/image40.svg"/><Relationship Id="rId12" Type="http://schemas.openxmlformats.org/officeDocument/2006/relationships/image" Target="../media/image45.png"/><Relationship Id="rId17" Type="http://schemas.openxmlformats.org/officeDocument/2006/relationships/image" Target="../media/image50.svg"/><Relationship Id="rId2" Type="http://schemas.openxmlformats.org/officeDocument/2006/relationships/notesSlide" Target="../notesSlides/notesSlide3.xml"/><Relationship Id="rId16" Type="http://schemas.openxmlformats.org/officeDocument/2006/relationships/image" Target="../media/image49.png"/><Relationship Id="rId1" Type="http://schemas.openxmlformats.org/officeDocument/2006/relationships/slideLayout" Target="../slideLayouts/slideLayout79.xml"/><Relationship Id="rId6" Type="http://schemas.openxmlformats.org/officeDocument/2006/relationships/image" Target="../media/image39.png"/><Relationship Id="rId11" Type="http://schemas.openxmlformats.org/officeDocument/2006/relationships/image" Target="../media/image44.svg"/><Relationship Id="rId5" Type="http://schemas.openxmlformats.org/officeDocument/2006/relationships/image" Target="../media/image38.png"/><Relationship Id="rId15" Type="http://schemas.openxmlformats.org/officeDocument/2006/relationships/image" Target="../media/image48.svg"/><Relationship Id="rId10" Type="http://schemas.openxmlformats.org/officeDocument/2006/relationships/image" Target="../media/image43.png"/><Relationship Id="rId4" Type="http://schemas.openxmlformats.org/officeDocument/2006/relationships/image" Target="../media/image37.png"/><Relationship Id="rId9" Type="http://schemas.openxmlformats.org/officeDocument/2006/relationships/image" Target="../media/image42.svg"/><Relationship Id="rId14" Type="http://schemas.openxmlformats.org/officeDocument/2006/relationships/image" Target="../media/image4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xml"/><Relationship Id="rId1" Type="http://schemas.openxmlformats.org/officeDocument/2006/relationships/slideLayout" Target="../slideLayouts/slideLayout47.xml"/><Relationship Id="rId6" Type="http://schemas.openxmlformats.org/officeDocument/2006/relationships/image" Target="../media/image56.svg"/><Relationship Id="rId5" Type="http://schemas.openxmlformats.org/officeDocument/2006/relationships/image" Target="../media/image55.png"/><Relationship Id="rId4" Type="http://schemas.openxmlformats.org/officeDocument/2006/relationships/image" Target="../media/image54.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EE8EAD-4AC7-BE00-EC4A-9BB11FBCAD5B}"/>
              </a:ext>
            </a:extLst>
          </p:cNvPr>
          <p:cNvSpPr>
            <a:spLocks noGrp="1"/>
          </p:cNvSpPr>
          <p:nvPr>
            <p:ph type="ctrTitle"/>
          </p:nvPr>
        </p:nvSpPr>
        <p:spPr/>
        <p:txBody>
          <a:bodyPr/>
          <a:lstStyle/>
          <a:p>
            <a:r>
              <a:rPr lang="en-IE" dirty="0"/>
              <a:t>Microsoft Fabric</a:t>
            </a:r>
          </a:p>
        </p:txBody>
      </p:sp>
      <p:sp>
        <p:nvSpPr>
          <p:cNvPr id="3" name="Subtitle 2">
            <a:extLst>
              <a:ext uri="{FF2B5EF4-FFF2-40B4-BE49-F238E27FC236}">
                <a16:creationId xmlns:a16="http://schemas.microsoft.com/office/drawing/2014/main" id="{81B6714A-E389-BEAB-0CB0-6E23827B9C17}"/>
              </a:ext>
            </a:extLst>
          </p:cNvPr>
          <p:cNvSpPr>
            <a:spLocks noGrp="1"/>
          </p:cNvSpPr>
          <p:nvPr>
            <p:ph type="subTitle" idx="1"/>
          </p:nvPr>
        </p:nvSpPr>
        <p:spPr/>
        <p:txBody>
          <a:bodyPr/>
          <a:lstStyle/>
          <a:p>
            <a:r>
              <a:rPr lang="en-IE" dirty="0"/>
              <a:t>How to </a:t>
            </a:r>
            <a:r>
              <a:rPr lang="en-IE"/>
              <a:t>get started</a:t>
            </a:r>
            <a:endParaRPr lang="en-IE" dirty="0"/>
          </a:p>
        </p:txBody>
      </p:sp>
    </p:spTree>
    <p:extLst>
      <p:ext uri="{BB962C8B-B14F-4D97-AF65-F5344CB8AC3E}">
        <p14:creationId xmlns:p14="http://schemas.microsoft.com/office/powerpoint/2010/main" val="16334855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Title 13">
            <a:extLst>
              <a:ext uri="{FF2B5EF4-FFF2-40B4-BE49-F238E27FC236}">
                <a16:creationId xmlns:a16="http://schemas.microsoft.com/office/drawing/2014/main" id="{081C6358-CD55-4BC3-A2F3-E3E1A874D631}"/>
              </a:ext>
            </a:extLst>
          </p:cNvPr>
          <p:cNvSpPr>
            <a:spLocks noGrp="1"/>
          </p:cNvSpPr>
          <p:nvPr>
            <p:ph type="title"/>
          </p:nvPr>
        </p:nvSpPr>
        <p:spPr>
          <a:xfrm>
            <a:off x="588263" y="457200"/>
            <a:ext cx="11018520" cy="923330"/>
          </a:xfrm>
        </p:spPr>
        <p:txBody>
          <a:bodyPr/>
          <a:lstStyle/>
          <a:p>
            <a:r>
              <a:rPr lang="en-US"/>
              <a:t>OneLake for all data </a:t>
            </a:r>
            <a:r>
              <a:rPr lang="en-US">
                <a:solidFill>
                  <a:schemeClr val="bg1"/>
                </a:solidFill>
              </a:rPr>
              <a:t>1</a:t>
            </a:r>
            <a:br>
              <a:rPr lang="en-US"/>
            </a:br>
            <a:r>
              <a:rPr lang="en-US" sz="2400">
                <a:solidFill>
                  <a:srgbClr val="0078D4"/>
                </a:solidFill>
              </a:rPr>
              <a:t>“The OneDrive for data”</a:t>
            </a:r>
            <a:endParaRPr lang="en-US" sz="2400"/>
          </a:p>
        </p:txBody>
      </p:sp>
      <p:grpSp>
        <p:nvGrpSpPr>
          <p:cNvPr id="30" name="Group 29">
            <a:extLst>
              <a:ext uri="{FF2B5EF4-FFF2-40B4-BE49-F238E27FC236}">
                <a16:creationId xmlns:a16="http://schemas.microsoft.com/office/drawing/2014/main" id="{C15C28C2-95B0-5450-AEA3-15C8A8A70B2F}"/>
              </a:ext>
              <a:ext uri="{C183D7F6-B498-43B3-948B-1728B52AA6E4}">
                <adec:decorative xmlns:adec="http://schemas.microsoft.com/office/drawing/2017/decorative" val="1"/>
              </a:ext>
            </a:extLst>
          </p:cNvPr>
          <p:cNvGrpSpPr/>
          <p:nvPr/>
        </p:nvGrpSpPr>
        <p:grpSpPr>
          <a:xfrm>
            <a:off x="588263" y="2478623"/>
            <a:ext cx="3702008" cy="1338018"/>
            <a:chOff x="588263" y="2478623"/>
            <a:chExt cx="3702008" cy="1338018"/>
          </a:xfrm>
        </p:grpSpPr>
        <p:cxnSp>
          <p:nvCxnSpPr>
            <p:cNvPr id="15" name="Straight Connector 14">
              <a:extLst>
                <a:ext uri="{FF2B5EF4-FFF2-40B4-BE49-F238E27FC236}">
                  <a16:creationId xmlns:a16="http://schemas.microsoft.com/office/drawing/2014/main" id="{954F67BF-C947-4121-B2BD-DBDB30D00739}"/>
                </a:ext>
              </a:extLst>
            </p:cNvPr>
            <p:cNvCxnSpPr>
              <a:cxnSpLocks/>
            </p:cNvCxnSpPr>
            <p:nvPr/>
          </p:nvCxnSpPr>
          <p:spPr>
            <a:xfrm>
              <a:off x="588263" y="2478623"/>
              <a:ext cx="3702008" cy="0"/>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310D0E1-0E4D-27D1-BA2E-C4677FBBB20D}"/>
                </a:ext>
              </a:extLst>
            </p:cNvPr>
            <p:cNvCxnSpPr>
              <a:cxnSpLocks/>
            </p:cNvCxnSpPr>
            <p:nvPr/>
          </p:nvCxnSpPr>
          <p:spPr>
            <a:xfrm>
              <a:off x="588263" y="2924629"/>
              <a:ext cx="3702008" cy="0"/>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A6B88811-F257-E445-E550-F1BA8B94A228}"/>
                </a:ext>
              </a:extLst>
            </p:cNvPr>
            <p:cNvCxnSpPr>
              <a:cxnSpLocks/>
            </p:cNvCxnSpPr>
            <p:nvPr/>
          </p:nvCxnSpPr>
          <p:spPr>
            <a:xfrm>
              <a:off x="588263" y="3370635"/>
              <a:ext cx="3702008" cy="0"/>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7B3209D5-B77C-51CE-E942-07908AE60732}"/>
                </a:ext>
              </a:extLst>
            </p:cNvPr>
            <p:cNvCxnSpPr>
              <a:cxnSpLocks/>
            </p:cNvCxnSpPr>
            <p:nvPr/>
          </p:nvCxnSpPr>
          <p:spPr>
            <a:xfrm>
              <a:off x="588263" y="3816641"/>
              <a:ext cx="3702008" cy="0"/>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31" name="TextBox 30">
            <a:extLst>
              <a:ext uri="{FF2B5EF4-FFF2-40B4-BE49-F238E27FC236}">
                <a16:creationId xmlns:a16="http://schemas.microsoft.com/office/drawing/2014/main" id="{A9D1C89B-6692-1847-D435-46823247EEC7}"/>
              </a:ext>
            </a:extLst>
          </p:cNvPr>
          <p:cNvSpPr txBox="1"/>
          <p:nvPr/>
        </p:nvSpPr>
        <p:spPr>
          <a:xfrm>
            <a:off x="588263" y="2070276"/>
            <a:ext cx="3805048" cy="338554"/>
          </a:xfrm>
          <a:prstGeom prst="rect">
            <a:avLst/>
          </a:prstGeom>
          <a:noFill/>
        </p:spPr>
        <p:txBody>
          <a:bodyPr wrap="square" rtlCol="0">
            <a:spAutoFit/>
          </a:bodyPr>
          <a:lstStyle>
            <a:defPPr>
              <a:defRPr lang="en-US"/>
            </a:defPPr>
            <a:lvl1pPr marL="342900" indent="-342900">
              <a:buFont typeface="Arial" panose="020B0604020202020204" pitchFamily="34" charset="0"/>
              <a:buChar char="•"/>
              <a:defRPr sz="1600">
                <a:latin typeface="Segoe UI" panose="020B0502040204020203" pitchFamily="34" charset="0"/>
                <a:cs typeface="Segoe UI" panose="020B0502040204020203" pitchFamily="34" charset="0"/>
              </a:defRPr>
            </a:lvl1pPr>
          </a:lstStyle>
          <a:p>
            <a:pPr marL="0" marR="0" lvl="0" indent="0" algn="l" defTabSz="914400" rtl="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OneLake</a:t>
            </a:r>
          </a:p>
        </p:txBody>
      </p:sp>
      <p:sp>
        <p:nvSpPr>
          <p:cNvPr id="33" name="TextBox 32">
            <a:extLst>
              <a:ext uri="{FF2B5EF4-FFF2-40B4-BE49-F238E27FC236}">
                <a16:creationId xmlns:a16="http://schemas.microsoft.com/office/drawing/2014/main" id="{B193B79D-9E79-7DCA-7E22-73ADEC42B5BE}"/>
              </a:ext>
            </a:extLst>
          </p:cNvPr>
          <p:cNvSpPr txBox="1"/>
          <p:nvPr/>
        </p:nvSpPr>
        <p:spPr>
          <a:xfrm>
            <a:off x="588263" y="2517210"/>
            <a:ext cx="3805048" cy="338554"/>
          </a:xfrm>
          <a:prstGeom prst="rect">
            <a:avLst/>
          </a:prstGeom>
          <a:noFill/>
        </p:spPr>
        <p:txBody>
          <a:bodyPr wrap="square" rtlCol="0">
            <a:spAutoFit/>
          </a:bodyPr>
          <a:lstStyle>
            <a:defPPr>
              <a:defRPr lang="en-US"/>
            </a:defPPr>
            <a:lvl1pPr marL="342900" indent="-342900">
              <a:buFont typeface="Arial" panose="020B0604020202020204" pitchFamily="34" charset="0"/>
              <a:buChar char="•"/>
              <a:defRPr sz="1600">
                <a:latin typeface="Segoe UI" panose="020B0502040204020203" pitchFamily="34" charset="0"/>
                <a:cs typeface="Segoe UI" panose="020B0502040204020203" pitchFamily="34" charset="0"/>
              </a:defRPr>
            </a:lvl1pPr>
          </a:lstStyle>
          <a:p>
            <a:pPr marL="0" marR="0" lvl="0" indent="0" algn="l" defTabSz="914400" rtl="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One Copy</a:t>
            </a:r>
          </a:p>
        </p:txBody>
      </p:sp>
      <p:sp>
        <p:nvSpPr>
          <p:cNvPr id="34" name="TextBox 33">
            <a:extLst>
              <a:ext uri="{FF2B5EF4-FFF2-40B4-BE49-F238E27FC236}">
                <a16:creationId xmlns:a16="http://schemas.microsoft.com/office/drawing/2014/main" id="{AA1D6BD0-D2CA-EB4F-8984-AD9138D596B3}"/>
              </a:ext>
            </a:extLst>
          </p:cNvPr>
          <p:cNvSpPr txBox="1"/>
          <p:nvPr/>
        </p:nvSpPr>
        <p:spPr>
          <a:xfrm>
            <a:off x="588263" y="2964144"/>
            <a:ext cx="3805048" cy="338554"/>
          </a:xfrm>
          <a:prstGeom prst="rect">
            <a:avLst/>
          </a:prstGeom>
          <a:noFill/>
        </p:spPr>
        <p:txBody>
          <a:bodyPr wrap="square" rtlCol="0">
            <a:spAutoFit/>
          </a:bodyPr>
          <a:lstStyle>
            <a:defPPr>
              <a:defRPr lang="en-US"/>
            </a:defPPr>
            <a:lvl1pPr marL="342900" indent="-342900">
              <a:buFont typeface="Arial" panose="020B0604020202020204" pitchFamily="34" charset="0"/>
              <a:buChar char="•"/>
              <a:defRPr sz="1600">
                <a:latin typeface="Segoe UI" panose="020B0502040204020203" pitchFamily="34" charset="0"/>
                <a:cs typeface="Segoe UI" panose="020B0502040204020203" pitchFamily="34" charset="0"/>
              </a:defRPr>
            </a:lvl1pPr>
          </a:lstStyle>
          <a:p>
            <a:pPr marL="0" marR="0" lvl="0" indent="0" algn="l" defTabSz="914400" rtl="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One Security</a:t>
            </a:r>
          </a:p>
        </p:txBody>
      </p:sp>
      <p:sp>
        <p:nvSpPr>
          <p:cNvPr id="35" name="TextBox 34">
            <a:extLst>
              <a:ext uri="{FF2B5EF4-FFF2-40B4-BE49-F238E27FC236}">
                <a16:creationId xmlns:a16="http://schemas.microsoft.com/office/drawing/2014/main" id="{8DD781B8-8B35-8D7D-CCD6-78E457C84678}"/>
              </a:ext>
            </a:extLst>
          </p:cNvPr>
          <p:cNvSpPr txBox="1"/>
          <p:nvPr/>
        </p:nvSpPr>
        <p:spPr>
          <a:xfrm>
            <a:off x="588263" y="3411078"/>
            <a:ext cx="3805048" cy="338554"/>
          </a:xfrm>
          <a:prstGeom prst="rect">
            <a:avLst/>
          </a:prstGeom>
          <a:noFill/>
        </p:spPr>
        <p:txBody>
          <a:bodyPr wrap="square" rtlCol="0">
            <a:spAutoFit/>
          </a:bodyPr>
          <a:lstStyle>
            <a:defPPr>
              <a:defRPr lang="en-US"/>
            </a:defPPr>
            <a:lvl1pPr marL="342900" indent="-342900">
              <a:buFont typeface="Arial" panose="020B0604020202020204" pitchFamily="34" charset="0"/>
              <a:buChar char="•"/>
              <a:defRPr sz="1600">
                <a:latin typeface="Segoe UI" panose="020B0502040204020203" pitchFamily="34" charset="0"/>
                <a:cs typeface="Segoe UI" panose="020B0502040204020203" pitchFamily="34" charset="0"/>
              </a:defRPr>
            </a:lvl1pPr>
          </a:lstStyle>
          <a:p>
            <a:pPr marL="0" marR="0" lvl="0" indent="0" algn="l" defTabSz="914400" rtl="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OneLake Data Hub</a:t>
            </a:r>
          </a:p>
        </p:txBody>
      </p:sp>
      <p:sp>
        <p:nvSpPr>
          <p:cNvPr id="36" name="Rounded Rectangle 5">
            <a:extLst>
              <a:ext uri="{FF2B5EF4-FFF2-40B4-BE49-F238E27FC236}">
                <a16:creationId xmlns:a16="http://schemas.microsoft.com/office/drawing/2014/main" id="{10984F72-6B79-2BDE-D4CD-2ECC69776898}"/>
              </a:ext>
              <a:ext uri="{C183D7F6-B498-43B3-948B-1728B52AA6E4}">
                <adec:decorative xmlns:adec="http://schemas.microsoft.com/office/drawing/2017/decorative" val="1"/>
              </a:ext>
            </a:extLst>
          </p:cNvPr>
          <p:cNvSpPr/>
          <p:nvPr/>
        </p:nvSpPr>
        <p:spPr bwMode="auto">
          <a:xfrm>
            <a:off x="4818517" y="1872224"/>
            <a:ext cx="7097546" cy="4184564"/>
          </a:xfrm>
          <a:prstGeom prst="roundRect">
            <a:avLst>
              <a:gd name="adj" fmla="val 2796"/>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274320" rIns="18288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gradFill>
                <a:gsLst>
                  <a:gs pos="14943">
                    <a:srgbClr val="000000"/>
                  </a:gs>
                  <a:gs pos="26437">
                    <a:srgbClr val="000000"/>
                  </a:gs>
                </a:gsLst>
                <a:lin ang="2700000" scaled="0"/>
              </a:gradFill>
              <a:effectLst/>
              <a:uLnTx/>
              <a:uFillTx/>
              <a:latin typeface="Segoe UI"/>
              <a:ea typeface="Open Sans" panose="020B0606030504020204" pitchFamily="34" charset="0"/>
              <a:cs typeface="Open Sans" panose="020B0606030504020204" pitchFamily="34" charset="0"/>
            </a:endParaRPr>
          </a:p>
        </p:txBody>
      </p:sp>
      <p:sp>
        <p:nvSpPr>
          <p:cNvPr id="37" name="Rounded Rectangle 45">
            <a:extLst>
              <a:ext uri="{FF2B5EF4-FFF2-40B4-BE49-F238E27FC236}">
                <a16:creationId xmlns:a16="http://schemas.microsoft.com/office/drawing/2014/main" id="{CCCB95F2-FCB1-2225-116E-C963734FE2D1}"/>
              </a:ext>
              <a:ext uri="{C183D7F6-B498-43B3-948B-1728B52AA6E4}">
                <adec:decorative xmlns:adec="http://schemas.microsoft.com/office/drawing/2017/decorative" val="1"/>
              </a:ext>
            </a:extLst>
          </p:cNvPr>
          <p:cNvSpPr/>
          <p:nvPr/>
        </p:nvSpPr>
        <p:spPr>
          <a:xfrm>
            <a:off x="5002141" y="2572340"/>
            <a:ext cx="6723500" cy="3219083"/>
          </a:xfrm>
          <a:prstGeom prst="roundRect">
            <a:avLst>
              <a:gd name="adj" fmla="val 3289"/>
            </a:avLst>
          </a:prstGeom>
          <a:gradFill>
            <a:gsLst>
              <a:gs pos="54000">
                <a:srgbClr val="0078D4"/>
              </a:gs>
              <a:gs pos="0">
                <a:srgbClr val="C03BC4"/>
              </a:gs>
            </a:gsLst>
            <a:path path="circle">
              <a:fillToRect l="100000" t="100000"/>
            </a:path>
          </a:gradFill>
          <a:ln w="51197" cap="flat">
            <a:noFill/>
            <a:prstDash val="solid"/>
            <a:miter/>
          </a:ln>
          <a:effectLst>
            <a:outerShdw blurRad="63500" dist="127000" dir="2700000" algn="ctr" rotWithShape="0">
              <a:srgbClr val="454142">
                <a:alpha val="20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endParaRPr>
          </a:p>
        </p:txBody>
      </p:sp>
      <p:sp>
        <p:nvSpPr>
          <p:cNvPr id="39" name="Rounded Rectangle 45">
            <a:extLst>
              <a:ext uri="{FF2B5EF4-FFF2-40B4-BE49-F238E27FC236}">
                <a16:creationId xmlns:a16="http://schemas.microsoft.com/office/drawing/2014/main" id="{216ED3E0-12B2-57A8-596C-207C72CCD569}"/>
              </a:ext>
            </a:extLst>
          </p:cNvPr>
          <p:cNvSpPr/>
          <p:nvPr/>
        </p:nvSpPr>
        <p:spPr>
          <a:xfrm>
            <a:off x="5197967" y="3679056"/>
            <a:ext cx="6324595" cy="1554480"/>
          </a:xfrm>
          <a:prstGeom prst="roundRect">
            <a:avLst>
              <a:gd name="adj" fmla="val 2747"/>
            </a:avLst>
          </a:prstGeom>
          <a:solidFill>
            <a:schemeClr val="bg1"/>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0000"/>
              </a:lnSpc>
              <a:spcBef>
                <a:spcPct val="0"/>
              </a:spcBef>
              <a:spcAft>
                <a:spcPct val="0"/>
              </a:spcAft>
              <a:buClrTx/>
              <a:buSzTx/>
              <a:buFontTx/>
              <a:buNone/>
              <a:tabLst/>
              <a:defRPr/>
            </a:pPr>
            <a:r>
              <a:rPr kumimoji="0" lang="en-US" sz="2000" b="1" i="0" u="none" strike="noStrike" kern="1200" cap="none" spc="0" normalizeH="0" baseline="0" noProof="0">
                <a:ln w="3175">
                  <a:noFill/>
                </a:ln>
                <a:gradFill>
                  <a:gsLst>
                    <a:gs pos="8621">
                      <a:srgbClr val="000000"/>
                    </a:gs>
                    <a:gs pos="20225">
                      <a:srgbClr val="000000"/>
                    </a:gs>
                  </a:gsLst>
                  <a:lin ang="5400000" scaled="1"/>
                </a:gradFill>
                <a:effectLst/>
                <a:uLnTx/>
                <a:uFillTx/>
                <a:latin typeface="Segoe UI Semibold"/>
                <a:ea typeface="+mn-ea"/>
                <a:cs typeface="Segoe UI" pitchFamily="34" charset="0"/>
              </a:rPr>
              <a:t>OneLake</a:t>
            </a:r>
          </a:p>
        </p:txBody>
      </p:sp>
      <p:sp>
        <p:nvSpPr>
          <p:cNvPr id="38" name="TextBox 37">
            <a:extLst>
              <a:ext uri="{FF2B5EF4-FFF2-40B4-BE49-F238E27FC236}">
                <a16:creationId xmlns:a16="http://schemas.microsoft.com/office/drawing/2014/main" id="{23A36CD6-A2D7-FEF1-6C9C-79CE36295764}"/>
              </a:ext>
            </a:extLst>
          </p:cNvPr>
          <p:cNvSpPr txBox="1"/>
          <p:nvPr/>
        </p:nvSpPr>
        <p:spPr>
          <a:xfrm>
            <a:off x="6206280" y="5358591"/>
            <a:ext cx="4315223"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t>Intelligent data fabric</a:t>
            </a:r>
          </a:p>
        </p:txBody>
      </p:sp>
      <p:cxnSp>
        <p:nvCxnSpPr>
          <p:cNvPr id="40" name="Straight Connector 39">
            <a:extLst>
              <a:ext uri="{FF2B5EF4-FFF2-40B4-BE49-F238E27FC236}">
                <a16:creationId xmlns:a16="http://schemas.microsoft.com/office/drawing/2014/main" id="{05D04B13-7A42-05F1-AE90-2EC77C7A16D2}"/>
              </a:ext>
              <a:ext uri="{C183D7F6-B498-43B3-948B-1728B52AA6E4}">
                <adec:decorative xmlns:adec="http://schemas.microsoft.com/office/drawing/2017/decorative" val="1"/>
              </a:ext>
            </a:extLst>
          </p:cNvPr>
          <p:cNvCxnSpPr>
            <a:cxnSpLocks/>
          </p:cNvCxnSpPr>
          <p:nvPr/>
        </p:nvCxnSpPr>
        <p:spPr>
          <a:xfrm>
            <a:off x="5651287" y="2961027"/>
            <a:ext cx="0" cy="695666"/>
          </a:xfrm>
          <a:prstGeom prst="line">
            <a:avLst/>
          </a:prstGeom>
          <a:noFill/>
          <a:ln w="12700" cap="flat" cmpd="sng" algn="ctr">
            <a:solidFill>
              <a:schemeClr val="bg1"/>
            </a:solidFill>
            <a:prstDash val="solid"/>
            <a:headEnd type="none" w="med" len="med"/>
            <a:tailEnd type="arrow" w="med" len="med"/>
          </a:ln>
          <a:effectLst/>
        </p:spPr>
      </p:cxnSp>
      <p:cxnSp>
        <p:nvCxnSpPr>
          <p:cNvPr id="41" name="Straight Connector 40">
            <a:extLst>
              <a:ext uri="{FF2B5EF4-FFF2-40B4-BE49-F238E27FC236}">
                <a16:creationId xmlns:a16="http://schemas.microsoft.com/office/drawing/2014/main" id="{5AB9754F-D459-C473-3385-21520D83EDE6}"/>
              </a:ext>
              <a:ext uri="{C183D7F6-B498-43B3-948B-1728B52AA6E4}">
                <adec:decorative xmlns:adec="http://schemas.microsoft.com/office/drawing/2017/decorative" val="1"/>
              </a:ext>
            </a:extLst>
          </p:cNvPr>
          <p:cNvCxnSpPr>
            <a:cxnSpLocks/>
          </p:cNvCxnSpPr>
          <p:nvPr/>
        </p:nvCxnSpPr>
        <p:spPr>
          <a:xfrm>
            <a:off x="6735950" y="2961027"/>
            <a:ext cx="0" cy="695666"/>
          </a:xfrm>
          <a:prstGeom prst="line">
            <a:avLst/>
          </a:prstGeom>
          <a:noFill/>
          <a:ln w="12700" cap="flat" cmpd="sng" algn="ctr">
            <a:solidFill>
              <a:schemeClr val="bg1"/>
            </a:solidFill>
            <a:prstDash val="solid"/>
            <a:headEnd type="none" w="med" len="med"/>
            <a:tailEnd type="arrow" w="med" len="med"/>
          </a:ln>
          <a:effectLst/>
        </p:spPr>
      </p:cxnSp>
      <p:cxnSp>
        <p:nvCxnSpPr>
          <p:cNvPr id="42" name="Straight Connector 41">
            <a:extLst>
              <a:ext uri="{FF2B5EF4-FFF2-40B4-BE49-F238E27FC236}">
                <a16:creationId xmlns:a16="http://schemas.microsoft.com/office/drawing/2014/main" id="{50DA09E1-527D-95DE-1AE7-C836D4B62FE2}"/>
              </a:ext>
              <a:ext uri="{C183D7F6-B498-43B3-948B-1728B52AA6E4}">
                <adec:decorative xmlns:adec="http://schemas.microsoft.com/office/drawing/2017/decorative" val="1"/>
              </a:ext>
            </a:extLst>
          </p:cNvPr>
          <p:cNvCxnSpPr>
            <a:cxnSpLocks/>
          </p:cNvCxnSpPr>
          <p:nvPr/>
        </p:nvCxnSpPr>
        <p:spPr>
          <a:xfrm>
            <a:off x="7820613" y="2961027"/>
            <a:ext cx="0" cy="695666"/>
          </a:xfrm>
          <a:prstGeom prst="line">
            <a:avLst/>
          </a:prstGeom>
          <a:noFill/>
          <a:ln w="12700" cap="flat" cmpd="sng" algn="ctr">
            <a:solidFill>
              <a:schemeClr val="bg1"/>
            </a:solidFill>
            <a:prstDash val="solid"/>
            <a:headEnd type="none" w="med" len="med"/>
            <a:tailEnd type="arrow" w="med" len="med"/>
          </a:ln>
          <a:effectLst/>
        </p:spPr>
      </p:cxnSp>
      <p:cxnSp>
        <p:nvCxnSpPr>
          <p:cNvPr id="43" name="Straight Connector 42">
            <a:extLst>
              <a:ext uri="{FF2B5EF4-FFF2-40B4-BE49-F238E27FC236}">
                <a16:creationId xmlns:a16="http://schemas.microsoft.com/office/drawing/2014/main" id="{FB886821-AC2E-7C6D-8F12-10DFD1B89A6F}"/>
              </a:ext>
              <a:ext uri="{C183D7F6-B498-43B3-948B-1728B52AA6E4}">
                <adec:decorative xmlns:adec="http://schemas.microsoft.com/office/drawing/2017/decorative" val="1"/>
              </a:ext>
            </a:extLst>
          </p:cNvPr>
          <p:cNvCxnSpPr>
            <a:cxnSpLocks/>
          </p:cNvCxnSpPr>
          <p:nvPr/>
        </p:nvCxnSpPr>
        <p:spPr>
          <a:xfrm>
            <a:off x="8905276" y="2961027"/>
            <a:ext cx="0" cy="695666"/>
          </a:xfrm>
          <a:prstGeom prst="line">
            <a:avLst/>
          </a:prstGeom>
          <a:noFill/>
          <a:ln w="12700" cap="flat" cmpd="sng" algn="ctr">
            <a:solidFill>
              <a:schemeClr val="bg1"/>
            </a:solidFill>
            <a:prstDash val="solid"/>
            <a:headEnd type="none" w="med" len="med"/>
            <a:tailEnd type="arrow" w="med" len="med"/>
          </a:ln>
          <a:effectLst/>
        </p:spPr>
      </p:cxnSp>
      <p:cxnSp>
        <p:nvCxnSpPr>
          <p:cNvPr id="44" name="Straight Connector 43">
            <a:extLst>
              <a:ext uri="{FF2B5EF4-FFF2-40B4-BE49-F238E27FC236}">
                <a16:creationId xmlns:a16="http://schemas.microsoft.com/office/drawing/2014/main" id="{44975447-CDA0-28FD-3310-11A0BE21D4AE}"/>
              </a:ext>
              <a:ext uri="{C183D7F6-B498-43B3-948B-1728B52AA6E4}">
                <adec:decorative xmlns:adec="http://schemas.microsoft.com/office/drawing/2017/decorative" val="1"/>
              </a:ext>
            </a:extLst>
          </p:cNvPr>
          <p:cNvCxnSpPr>
            <a:cxnSpLocks/>
          </p:cNvCxnSpPr>
          <p:nvPr/>
        </p:nvCxnSpPr>
        <p:spPr>
          <a:xfrm>
            <a:off x="9989939" y="2961027"/>
            <a:ext cx="0" cy="695666"/>
          </a:xfrm>
          <a:prstGeom prst="line">
            <a:avLst/>
          </a:prstGeom>
          <a:noFill/>
          <a:ln w="12700" cap="flat" cmpd="sng" algn="ctr">
            <a:solidFill>
              <a:schemeClr val="bg1"/>
            </a:solidFill>
            <a:prstDash val="solid"/>
            <a:headEnd type="none" w="med" len="med"/>
            <a:tailEnd type="arrow" w="med" len="med"/>
          </a:ln>
          <a:effectLst/>
        </p:spPr>
      </p:cxnSp>
      <p:cxnSp>
        <p:nvCxnSpPr>
          <p:cNvPr id="45" name="Straight Connector 44">
            <a:extLst>
              <a:ext uri="{FF2B5EF4-FFF2-40B4-BE49-F238E27FC236}">
                <a16:creationId xmlns:a16="http://schemas.microsoft.com/office/drawing/2014/main" id="{BE6CF4C4-C1CC-BB9B-69BF-BEC3FF7D5036}"/>
              </a:ext>
              <a:ext uri="{C183D7F6-B498-43B3-948B-1728B52AA6E4}">
                <adec:decorative xmlns:adec="http://schemas.microsoft.com/office/drawing/2017/decorative" val="1"/>
              </a:ext>
            </a:extLst>
          </p:cNvPr>
          <p:cNvCxnSpPr>
            <a:cxnSpLocks/>
          </p:cNvCxnSpPr>
          <p:nvPr/>
        </p:nvCxnSpPr>
        <p:spPr>
          <a:xfrm>
            <a:off x="11074602" y="2961027"/>
            <a:ext cx="0" cy="695666"/>
          </a:xfrm>
          <a:prstGeom prst="line">
            <a:avLst/>
          </a:prstGeom>
          <a:noFill/>
          <a:ln w="12700" cap="flat" cmpd="sng" algn="ctr">
            <a:solidFill>
              <a:schemeClr val="bg1"/>
            </a:solidFill>
            <a:prstDash val="solid"/>
            <a:headEnd type="none" w="med" len="med"/>
            <a:tailEnd type="arrow" w="med" len="med"/>
          </a:ln>
          <a:effectLst/>
        </p:spPr>
      </p:cxnSp>
      <p:sp>
        <p:nvSpPr>
          <p:cNvPr id="48" name="Rounded Rectangle 13">
            <a:extLst>
              <a:ext uri="{FF2B5EF4-FFF2-40B4-BE49-F238E27FC236}">
                <a16:creationId xmlns:a16="http://schemas.microsoft.com/office/drawing/2014/main" id="{D160AF1C-215A-33FD-D53E-3BF37EDF41D2}"/>
              </a:ext>
              <a:ext uri="{C183D7F6-B498-43B3-948B-1728B52AA6E4}">
                <adec:decorative xmlns:adec="http://schemas.microsoft.com/office/drawing/2017/decorative" val="1"/>
              </a:ext>
            </a:extLst>
          </p:cNvPr>
          <p:cNvSpPr/>
          <p:nvPr/>
        </p:nvSpPr>
        <p:spPr>
          <a:xfrm>
            <a:off x="5166655" y="2156355"/>
            <a:ext cx="969264" cy="804672"/>
          </a:xfrm>
          <a:prstGeom prst="roundRect">
            <a:avLst>
              <a:gd name="adj" fmla="val 6586"/>
            </a:avLst>
          </a:prstGeom>
          <a:solidFill>
            <a:schemeClr val="bg1"/>
          </a:solidFill>
          <a:ln w="51197" cap="flat">
            <a:noFill/>
            <a:prstDash val="solid"/>
            <a:miter/>
          </a:ln>
          <a:effectLst>
            <a:outerShdw blurRad="63500" dist="127000" dir="2700000" algn="ctr" rotWithShape="0">
              <a:srgbClr val="454142">
                <a:alpha val="20000"/>
              </a:srgbClr>
            </a:outerShdw>
          </a:effectLst>
        </p:spPr>
        <p:txBody>
          <a:bodyPr lIns="73152" rIns="73152"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0000"/>
                </a:solidFill>
                <a:effectLst/>
                <a:uLnTx/>
                <a:uFillTx/>
                <a:latin typeface="Segoe UI"/>
                <a:ea typeface="+mn-ea"/>
                <a:cs typeface="+mn-cs"/>
              </a:rPr>
              <a:t>Data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0000"/>
                </a:solidFill>
                <a:effectLst/>
                <a:uLnTx/>
                <a:uFillTx/>
                <a:latin typeface="Segoe UI"/>
                <a:ea typeface="+mn-ea"/>
                <a:cs typeface="+mn-cs"/>
              </a:rPr>
              <a:t>warehousing</a:t>
            </a:r>
          </a:p>
        </p:txBody>
      </p:sp>
      <p:sp>
        <p:nvSpPr>
          <p:cNvPr id="46" name="Rounded Rectangle 45">
            <a:extLst>
              <a:ext uri="{FF2B5EF4-FFF2-40B4-BE49-F238E27FC236}">
                <a16:creationId xmlns:a16="http://schemas.microsoft.com/office/drawing/2014/main" id="{86D3120A-E271-1B2C-E3D9-33D97A171380}"/>
              </a:ext>
              <a:ext uri="{C183D7F6-B498-43B3-948B-1728B52AA6E4}">
                <adec:decorative xmlns:adec="http://schemas.microsoft.com/office/drawing/2017/decorative" val="1"/>
              </a:ext>
            </a:extLst>
          </p:cNvPr>
          <p:cNvSpPr/>
          <p:nvPr/>
        </p:nvSpPr>
        <p:spPr>
          <a:xfrm>
            <a:off x="6251318" y="2156355"/>
            <a:ext cx="969264" cy="804672"/>
          </a:xfrm>
          <a:prstGeom prst="roundRect">
            <a:avLst>
              <a:gd name="adj" fmla="val 6586"/>
            </a:avLst>
          </a:prstGeom>
          <a:solidFill>
            <a:schemeClr val="bg1"/>
          </a:solidFill>
          <a:ln w="51197" cap="flat">
            <a:noFill/>
            <a:prstDash val="solid"/>
            <a:miter/>
          </a:ln>
          <a:effectLst>
            <a:outerShdw blurRad="63500" dist="127000" dir="2700000" algn="ctr" rotWithShape="0">
              <a:srgbClr val="454142">
                <a:alpha val="20000"/>
              </a:srgbClr>
            </a:outerShdw>
          </a:effectLst>
        </p:spPr>
        <p:txBody>
          <a:bodyPr lIns="73152" rIns="73152"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0000"/>
                </a:solidFill>
                <a:effectLst/>
                <a:uLnTx/>
                <a:uFillTx/>
                <a:latin typeface="Segoe UI"/>
                <a:ea typeface="+mn-ea"/>
                <a:cs typeface="+mn-cs"/>
              </a:rPr>
              <a:t>Data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0000"/>
                </a:solidFill>
                <a:effectLst/>
                <a:uLnTx/>
                <a:uFillTx/>
                <a:latin typeface="Segoe UI"/>
                <a:ea typeface="+mn-ea"/>
                <a:cs typeface="+mn-cs"/>
              </a:rPr>
              <a:t>engineering</a:t>
            </a:r>
          </a:p>
        </p:txBody>
      </p:sp>
      <p:sp>
        <p:nvSpPr>
          <p:cNvPr id="50" name="Rounded Rectangle 15">
            <a:extLst>
              <a:ext uri="{FF2B5EF4-FFF2-40B4-BE49-F238E27FC236}">
                <a16:creationId xmlns:a16="http://schemas.microsoft.com/office/drawing/2014/main" id="{BA55E43A-4A03-7AE9-820D-04124D2BBF4A}"/>
              </a:ext>
              <a:ext uri="{C183D7F6-B498-43B3-948B-1728B52AA6E4}">
                <adec:decorative xmlns:adec="http://schemas.microsoft.com/office/drawing/2017/decorative" val="1"/>
              </a:ext>
            </a:extLst>
          </p:cNvPr>
          <p:cNvSpPr/>
          <p:nvPr/>
        </p:nvSpPr>
        <p:spPr>
          <a:xfrm>
            <a:off x="7335981" y="2156355"/>
            <a:ext cx="969264" cy="804672"/>
          </a:xfrm>
          <a:prstGeom prst="roundRect">
            <a:avLst>
              <a:gd name="adj" fmla="val 6586"/>
            </a:avLst>
          </a:prstGeom>
          <a:solidFill>
            <a:schemeClr val="bg1"/>
          </a:solidFill>
          <a:ln w="51197" cap="flat">
            <a:noFill/>
            <a:prstDash val="solid"/>
            <a:miter/>
          </a:ln>
          <a:effectLst>
            <a:outerShdw blurRad="63500" dist="127000" dir="2700000" algn="ctr" rotWithShape="0">
              <a:srgbClr val="454142">
                <a:alpha val="20000"/>
              </a:srgbClr>
            </a:outerShdw>
          </a:effectLst>
        </p:spPr>
        <p:txBody>
          <a:bodyPr lIns="73152" rIns="73152"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0000"/>
                </a:solidFill>
                <a:effectLst/>
                <a:uLnTx/>
                <a:uFillTx/>
                <a:latin typeface="Segoe UI"/>
                <a:ea typeface="+mn-ea"/>
                <a:cs typeface="+mn-cs"/>
              </a:rPr>
              <a:t>Data</a:t>
            </a:r>
            <a:br>
              <a:rPr kumimoji="0" lang="en-US" sz="1100" b="0" i="0" u="none" strike="noStrike" kern="0" cap="none" spc="0" normalizeH="0" baseline="0" noProof="0">
                <a:ln>
                  <a:noFill/>
                </a:ln>
                <a:solidFill>
                  <a:srgbClr val="000000"/>
                </a:solidFill>
                <a:effectLst/>
                <a:uLnTx/>
                <a:uFillTx/>
                <a:latin typeface="Segoe UI"/>
                <a:ea typeface="+mn-ea"/>
                <a:cs typeface="+mn-cs"/>
              </a:rPr>
            </a:br>
            <a:r>
              <a:rPr kumimoji="0" lang="en-US" sz="1100" b="0" i="0" u="none" strike="noStrike" kern="0" cap="none" spc="0" normalizeH="0" baseline="0" noProof="0">
                <a:ln>
                  <a:noFill/>
                </a:ln>
                <a:solidFill>
                  <a:srgbClr val="000000"/>
                </a:solidFill>
                <a:effectLst/>
                <a:uLnTx/>
                <a:uFillTx/>
                <a:latin typeface="Segoe UI"/>
                <a:ea typeface="+mn-ea"/>
                <a:cs typeface="+mn-cs"/>
              </a:rPr>
              <a:t>integration</a:t>
            </a:r>
          </a:p>
        </p:txBody>
      </p:sp>
      <p:sp>
        <p:nvSpPr>
          <p:cNvPr id="51" name="Rounded Rectangle 16">
            <a:extLst>
              <a:ext uri="{FF2B5EF4-FFF2-40B4-BE49-F238E27FC236}">
                <a16:creationId xmlns:a16="http://schemas.microsoft.com/office/drawing/2014/main" id="{C799E476-5345-A14D-64CA-727FEE98A9C0}"/>
              </a:ext>
              <a:ext uri="{C183D7F6-B498-43B3-948B-1728B52AA6E4}">
                <adec:decorative xmlns:adec="http://schemas.microsoft.com/office/drawing/2017/decorative" val="1"/>
              </a:ext>
            </a:extLst>
          </p:cNvPr>
          <p:cNvSpPr/>
          <p:nvPr/>
        </p:nvSpPr>
        <p:spPr>
          <a:xfrm>
            <a:off x="8420644" y="2156355"/>
            <a:ext cx="969264" cy="804672"/>
          </a:xfrm>
          <a:prstGeom prst="roundRect">
            <a:avLst>
              <a:gd name="adj" fmla="val 6586"/>
            </a:avLst>
          </a:prstGeom>
          <a:solidFill>
            <a:schemeClr val="bg1"/>
          </a:solidFill>
          <a:ln w="51197" cap="flat">
            <a:noFill/>
            <a:prstDash val="solid"/>
            <a:miter/>
          </a:ln>
          <a:effectLst>
            <a:outerShdw blurRad="63500" dist="127000" dir="2700000" algn="ctr" rotWithShape="0">
              <a:srgbClr val="454142">
                <a:alpha val="20000"/>
              </a:srgbClr>
            </a:outerShdw>
          </a:effectLst>
        </p:spPr>
        <p:txBody>
          <a:bodyPr lIns="73152" rIns="73152"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0000"/>
                </a:solidFill>
                <a:effectLst/>
                <a:uLnTx/>
                <a:uFillTx/>
                <a:latin typeface="Segoe UI"/>
                <a:ea typeface="+mn-ea"/>
                <a:cs typeface="+mn-cs"/>
              </a:rPr>
              <a:t>Data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0000"/>
                </a:solidFill>
                <a:effectLst/>
                <a:uLnTx/>
                <a:uFillTx/>
                <a:latin typeface="Segoe UI"/>
                <a:ea typeface="+mn-ea"/>
                <a:cs typeface="+mn-cs"/>
              </a:rPr>
              <a:t>science</a:t>
            </a:r>
          </a:p>
        </p:txBody>
      </p:sp>
      <p:sp>
        <p:nvSpPr>
          <p:cNvPr id="52" name="Rounded Rectangle 20">
            <a:extLst>
              <a:ext uri="{FF2B5EF4-FFF2-40B4-BE49-F238E27FC236}">
                <a16:creationId xmlns:a16="http://schemas.microsoft.com/office/drawing/2014/main" id="{3BB2594E-CF7C-3FC8-6EFF-04EFE627CF7A}"/>
              </a:ext>
              <a:ext uri="{C183D7F6-B498-43B3-948B-1728B52AA6E4}">
                <adec:decorative xmlns:adec="http://schemas.microsoft.com/office/drawing/2017/decorative" val="1"/>
              </a:ext>
            </a:extLst>
          </p:cNvPr>
          <p:cNvSpPr/>
          <p:nvPr/>
        </p:nvSpPr>
        <p:spPr>
          <a:xfrm>
            <a:off x="9505307" y="2156355"/>
            <a:ext cx="969264" cy="804672"/>
          </a:xfrm>
          <a:prstGeom prst="roundRect">
            <a:avLst>
              <a:gd name="adj" fmla="val 6586"/>
            </a:avLst>
          </a:prstGeom>
          <a:solidFill>
            <a:schemeClr val="bg1"/>
          </a:solidFill>
          <a:ln w="51197" cap="flat">
            <a:noFill/>
            <a:prstDash val="solid"/>
            <a:miter/>
          </a:ln>
          <a:effectLst>
            <a:outerShdw blurRad="63500" dist="127000" dir="2700000" algn="ctr" rotWithShape="0">
              <a:srgbClr val="454142">
                <a:alpha val="20000"/>
              </a:srgbClr>
            </a:outerShdw>
          </a:effectLst>
        </p:spPr>
        <p:txBody>
          <a:bodyPr lIns="73152" rIns="73152"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0000"/>
                </a:solidFill>
                <a:effectLst/>
                <a:uLnTx/>
                <a:uFillTx/>
                <a:latin typeface="Segoe UI"/>
                <a:ea typeface="+mn-ea"/>
                <a:cs typeface="+mn-cs"/>
              </a:rPr>
              <a:t>Real-time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0000"/>
                </a:solidFill>
                <a:effectLst/>
                <a:uLnTx/>
                <a:uFillTx/>
                <a:latin typeface="Segoe UI"/>
                <a:ea typeface="+mn-ea"/>
                <a:cs typeface="+mn-cs"/>
              </a:rPr>
              <a:t>analytics</a:t>
            </a:r>
          </a:p>
        </p:txBody>
      </p:sp>
      <p:sp>
        <p:nvSpPr>
          <p:cNvPr id="47" name="Rounded Rectangle 46">
            <a:extLst>
              <a:ext uri="{FF2B5EF4-FFF2-40B4-BE49-F238E27FC236}">
                <a16:creationId xmlns:a16="http://schemas.microsoft.com/office/drawing/2014/main" id="{F16175AB-B3EF-793F-0367-370E34AA251D}"/>
              </a:ext>
              <a:ext uri="{C183D7F6-B498-43B3-948B-1728B52AA6E4}">
                <adec:decorative xmlns:adec="http://schemas.microsoft.com/office/drawing/2017/decorative" val="1"/>
              </a:ext>
            </a:extLst>
          </p:cNvPr>
          <p:cNvSpPr/>
          <p:nvPr/>
        </p:nvSpPr>
        <p:spPr>
          <a:xfrm>
            <a:off x="10589970" y="2156355"/>
            <a:ext cx="969264" cy="804672"/>
          </a:xfrm>
          <a:prstGeom prst="roundRect">
            <a:avLst>
              <a:gd name="adj" fmla="val 6586"/>
            </a:avLst>
          </a:prstGeom>
          <a:solidFill>
            <a:schemeClr val="bg1"/>
          </a:solidFill>
          <a:ln w="51197" cap="flat">
            <a:noFill/>
            <a:prstDash val="solid"/>
            <a:miter/>
          </a:ln>
          <a:effectLst>
            <a:outerShdw blurRad="63500" dist="127000" dir="2700000" algn="ctr" rotWithShape="0">
              <a:srgbClr val="454142">
                <a:alpha val="20000"/>
              </a:srgbClr>
            </a:outerShdw>
          </a:effectLst>
        </p:spPr>
        <p:txBody>
          <a:bodyPr lIns="73152" rIns="73152"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0000"/>
                </a:solidFill>
                <a:effectLst/>
                <a:uLnTx/>
                <a:uFillTx/>
                <a:latin typeface="Segoe UI"/>
                <a:ea typeface="+mn-ea"/>
                <a:cs typeface="+mn-cs"/>
              </a:rPr>
              <a:t>Business</a:t>
            </a:r>
            <a:br>
              <a:rPr kumimoji="0" lang="en-US" sz="1100" b="0" i="0" u="none" strike="noStrike" kern="0" cap="none" spc="0" normalizeH="0" baseline="0" noProof="0">
                <a:ln>
                  <a:noFill/>
                </a:ln>
                <a:solidFill>
                  <a:srgbClr val="000000"/>
                </a:solidFill>
                <a:effectLst/>
                <a:uLnTx/>
                <a:uFillTx/>
                <a:latin typeface="Segoe UI"/>
                <a:ea typeface="+mn-ea"/>
                <a:cs typeface="+mn-cs"/>
              </a:rPr>
            </a:br>
            <a:r>
              <a:rPr kumimoji="0" lang="en-US" sz="1100" b="0" i="0" u="none" strike="noStrike" kern="0" cap="none" spc="0" normalizeH="0" baseline="0" noProof="0">
                <a:ln>
                  <a:noFill/>
                </a:ln>
                <a:solidFill>
                  <a:srgbClr val="000000"/>
                </a:solidFill>
                <a:effectLst/>
                <a:uLnTx/>
                <a:uFillTx/>
                <a:latin typeface="Segoe UI"/>
                <a:ea typeface="+mn-ea"/>
                <a:cs typeface="+mn-cs"/>
              </a:rPr>
              <a:t>intelligence</a:t>
            </a:r>
          </a:p>
        </p:txBody>
      </p:sp>
    </p:spTree>
    <p:extLst>
      <p:ext uri="{BB962C8B-B14F-4D97-AF65-F5344CB8AC3E}">
        <p14:creationId xmlns:p14="http://schemas.microsoft.com/office/powerpoint/2010/main" val="26549607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37"/>
                                        </p:tgtEl>
                                        <p:attrNameLst>
                                          <p:attrName>style.visibility</p:attrName>
                                        </p:attrNameLst>
                                      </p:cBhvr>
                                      <p:to>
                                        <p:strVal val="visible"/>
                                      </p:to>
                                    </p:set>
                                    <p:animEffect transition="in" filter="fade">
                                      <p:cBhvr>
                                        <p:cTn id="10" dur="500"/>
                                        <p:tgtEl>
                                          <p:spTgt spid="37"/>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39"/>
                                        </p:tgtEl>
                                        <p:attrNameLst>
                                          <p:attrName>style.visibility</p:attrName>
                                        </p:attrNameLst>
                                      </p:cBhvr>
                                      <p:to>
                                        <p:strVal val="visible"/>
                                      </p:to>
                                    </p:set>
                                    <p:animEffect transition="in" filter="fade">
                                      <p:cBhvr>
                                        <p:cTn id="13" dur="500"/>
                                        <p:tgtEl>
                                          <p:spTgt spid="39"/>
                                        </p:tgtEl>
                                      </p:cBhvr>
                                    </p:animEffect>
                                  </p:childTnLst>
                                </p:cTn>
                              </p:par>
                              <p:par>
                                <p:cTn id="14" presetID="10" presetClass="entr" presetSubtype="0" fill="hold" grpId="0" nodeType="withEffect">
                                  <p:stCondLst>
                                    <p:cond delay="500"/>
                                  </p:stCondLst>
                                  <p:childTnLst>
                                    <p:set>
                                      <p:cBhvr>
                                        <p:cTn id="15" dur="1" fill="hold">
                                          <p:stCondLst>
                                            <p:cond delay="0"/>
                                          </p:stCondLst>
                                        </p:cTn>
                                        <p:tgtEl>
                                          <p:spTgt spid="38"/>
                                        </p:tgtEl>
                                        <p:attrNameLst>
                                          <p:attrName>style.visibility</p:attrName>
                                        </p:attrNameLst>
                                      </p:cBhvr>
                                      <p:to>
                                        <p:strVal val="visible"/>
                                      </p:to>
                                    </p:set>
                                    <p:animEffect transition="in" filter="fade">
                                      <p:cBhvr>
                                        <p:cTn id="16" dur="500"/>
                                        <p:tgtEl>
                                          <p:spTgt spid="38"/>
                                        </p:tgtEl>
                                      </p:cBhvr>
                                    </p:animEffect>
                                  </p:childTnLst>
                                </p:cTn>
                              </p:par>
                              <p:par>
                                <p:cTn id="17" presetID="10" presetClass="entr" presetSubtype="0" fill="hold" nodeType="withEffect">
                                  <p:stCondLst>
                                    <p:cond delay="500"/>
                                  </p:stCondLst>
                                  <p:childTnLst>
                                    <p:set>
                                      <p:cBhvr>
                                        <p:cTn id="18" dur="1" fill="hold">
                                          <p:stCondLst>
                                            <p:cond delay="0"/>
                                          </p:stCondLst>
                                        </p:cTn>
                                        <p:tgtEl>
                                          <p:spTgt spid="40"/>
                                        </p:tgtEl>
                                        <p:attrNameLst>
                                          <p:attrName>style.visibility</p:attrName>
                                        </p:attrNameLst>
                                      </p:cBhvr>
                                      <p:to>
                                        <p:strVal val="visible"/>
                                      </p:to>
                                    </p:set>
                                    <p:animEffect transition="in" filter="fade">
                                      <p:cBhvr>
                                        <p:cTn id="19" dur="500"/>
                                        <p:tgtEl>
                                          <p:spTgt spid="40"/>
                                        </p:tgtEl>
                                      </p:cBhvr>
                                    </p:animEffect>
                                  </p:childTnLst>
                                </p:cTn>
                              </p:par>
                              <p:par>
                                <p:cTn id="20" presetID="10" presetClass="entr" presetSubtype="0" fill="hold" nodeType="withEffect">
                                  <p:stCondLst>
                                    <p:cond delay="500"/>
                                  </p:stCondLst>
                                  <p:childTnLst>
                                    <p:set>
                                      <p:cBhvr>
                                        <p:cTn id="21" dur="1" fill="hold">
                                          <p:stCondLst>
                                            <p:cond delay="0"/>
                                          </p:stCondLst>
                                        </p:cTn>
                                        <p:tgtEl>
                                          <p:spTgt spid="41"/>
                                        </p:tgtEl>
                                        <p:attrNameLst>
                                          <p:attrName>style.visibility</p:attrName>
                                        </p:attrNameLst>
                                      </p:cBhvr>
                                      <p:to>
                                        <p:strVal val="visible"/>
                                      </p:to>
                                    </p:set>
                                    <p:animEffect transition="in" filter="fade">
                                      <p:cBhvr>
                                        <p:cTn id="22" dur="500"/>
                                        <p:tgtEl>
                                          <p:spTgt spid="41"/>
                                        </p:tgtEl>
                                      </p:cBhvr>
                                    </p:animEffect>
                                  </p:childTnLst>
                                </p:cTn>
                              </p:par>
                              <p:par>
                                <p:cTn id="23" presetID="10" presetClass="entr" presetSubtype="0" fill="hold" nodeType="withEffect">
                                  <p:stCondLst>
                                    <p:cond delay="500"/>
                                  </p:stCondLst>
                                  <p:childTnLst>
                                    <p:set>
                                      <p:cBhvr>
                                        <p:cTn id="24" dur="1" fill="hold">
                                          <p:stCondLst>
                                            <p:cond delay="0"/>
                                          </p:stCondLst>
                                        </p:cTn>
                                        <p:tgtEl>
                                          <p:spTgt spid="42"/>
                                        </p:tgtEl>
                                        <p:attrNameLst>
                                          <p:attrName>style.visibility</p:attrName>
                                        </p:attrNameLst>
                                      </p:cBhvr>
                                      <p:to>
                                        <p:strVal val="visible"/>
                                      </p:to>
                                    </p:set>
                                    <p:animEffect transition="in" filter="fade">
                                      <p:cBhvr>
                                        <p:cTn id="25" dur="500"/>
                                        <p:tgtEl>
                                          <p:spTgt spid="42"/>
                                        </p:tgtEl>
                                      </p:cBhvr>
                                    </p:animEffect>
                                  </p:childTnLst>
                                </p:cTn>
                              </p:par>
                              <p:par>
                                <p:cTn id="26" presetID="10" presetClass="entr" presetSubtype="0" fill="hold" nodeType="withEffect">
                                  <p:stCondLst>
                                    <p:cond delay="500"/>
                                  </p:stCondLst>
                                  <p:childTnLst>
                                    <p:set>
                                      <p:cBhvr>
                                        <p:cTn id="27" dur="1" fill="hold">
                                          <p:stCondLst>
                                            <p:cond delay="0"/>
                                          </p:stCondLst>
                                        </p:cTn>
                                        <p:tgtEl>
                                          <p:spTgt spid="43"/>
                                        </p:tgtEl>
                                        <p:attrNameLst>
                                          <p:attrName>style.visibility</p:attrName>
                                        </p:attrNameLst>
                                      </p:cBhvr>
                                      <p:to>
                                        <p:strVal val="visible"/>
                                      </p:to>
                                    </p:set>
                                    <p:animEffect transition="in" filter="fade">
                                      <p:cBhvr>
                                        <p:cTn id="28" dur="500"/>
                                        <p:tgtEl>
                                          <p:spTgt spid="43"/>
                                        </p:tgtEl>
                                      </p:cBhvr>
                                    </p:animEffect>
                                  </p:childTnLst>
                                </p:cTn>
                              </p:par>
                              <p:par>
                                <p:cTn id="29" presetID="10" presetClass="entr" presetSubtype="0" fill="hold" nodeType="withEffect">
                                  <p:stCondLst>
                                    <p:cond delay="500"/>
                                  </p:stCondLst>
                                  <p:childTnLst>
                                    <p:set>
                                      <p:cBhvr>
                                        <p:cTn id="30" dur="1" fill="hold">
                                          <p:stCondLst>
                                            <p:cond delay="0"/>
                                          </p:stCondLst>
                                        </p:cTn>
                                        <p:tgtEl>
                                          <p:spTgt spid="44"/>
                                        </p:tgtEl>
                                        <p:attrNameLst>
                                          <p:attrName>style.visibility</p:attrName>
                                        </p:attrNameLst>
                                      </p:cBhvr>
                                      <p:to>
                                        <p:strVal val="visible"/>
                                      </p:to>
                                    </p:set>
                                    <p:animEffect transition="in" filter="fade">
                                      <p:cBhvr>
                                        <p:cTn id="31" dur="500"/>
                                        <p:tgtEl>
                                          <p:spTgt spid="44"/>
                                        </p:tgtEl>
                                      </p:cBhvr>
                                    </p:animEffect>
                                  </p:childTnLst>
                                </p:cTn>
                              </p:par>
                              <p:par>
                                <p:cTn id="32" presetID="10" presetClass="entr" presetSubtype="0" fill="hold" nodeType="withEffect">
                                  <p:stCondLst>
                                    <p:cond delay="500"/>
                                  </p:stCondLst>
                                  <p:childTnLst>
                                    <p:set>
                                      <p:cBhvr>
                                        <p:cTn id="33" dur="1" fill="hold">
                                          <p:stCondLst>
                                            <p:cond delay="0"/>
                                          </p:stCondLst>
                                        </p:cTn>
                                        <p:tgtEl>
                                          <p:spTgt spid="45"/>
                                        </p:tgtEl>
                                        <p:attrNameLst>
                                          <p:attrName>style.visibility</p:attrName>
                                        </p:attrNameLst>
                                      </p:cBhvr>
                                      <p:to>
                                        <p:strVal val="visible"/>
                                      </p:to>
                                    </p:set>
                                    <p:animEffect transition="in" filter="fade">
                                      <p:cBhvr>
                                        <p:cTn id="34" dur="500"/>
                                        <p:tgtEl>
                                          <p:spTgt spid="45"/>
                                        </p:tgtEl>
                                      </p:cBhvr>
                                    </p:animEffect>
                                  </p:childTnLst>
                                </p:cTn>
                              </p:par>
                              <p:par>
                                <p:cTn id="35" presetID="10" presetClass="entr" presetSubtype="0" fill="hold" grpId="0" nodeType="withEffect">
                                  <p:stCondLst>
                                    <p:cond delay="500"/>
                                  </p:stCondLst>
                                  <p:childTnLst>
                                    <p:set>
                                      <p:cBhvr>
                                        <p:cTn id="36" dur="1" fill="hold">
                                          <p:stCondLst>
                                            <p:cond delay="0"/>
                                          </p:stCondLst>
                                        </p:cTn>
                                        <p:tgtEl>
                                          <p:spTgt spid="48"/>
                                        </p:tgtEl>
                                        <p:attrNameLst>
                                          <p:attrName>style.visibility</p:attrName>
                                        </p:attrNameLst>
                                      </p:cBhvr>
                                      <p:to>
                                        <p:strVal val="visible"/>
                                      </p:to>
                                    </p:set>
                                    <p:animEffect transition="in" filter="fade">
                                      <p:cBhvr>
                                        <p:cTn id="37" dur="500"/>
                                        <p:tgtEl>
                                          <p:spTgt spid="48"/>
                                        </p:tgtEl>
                                      </p:cBhvr>
                                    </p:animEffect>
                                  </p:childTnLst>
                                </p:cTn>
                              </p:par>
                              <p:par>
                                <p:cTn id="38" presetID="10" presetClass="entr" presetSubtype="0" fill="hold" grpId="0" nodeType="withEffect">
                                  <p:stCondLst>
                                    <p:cond delay="500"/>
                                  </p:stCondLst>
                                  <p:childTnLst>
                                    <p:set>
                                      <p:cBhvr>
                                        <p:cTn id="39" dur="1" fill="hold">
                                          <p:stCondLst>
                                            <p:cond delay="0"/>
                                          </p:stCondLst>
                                        </p:cTn>
                                        <p:tgtEl>
                                          <p:spTgt spid="46"/>
                                        </p:tgtEl>
                                        <p:attrNameLst>
                                          <p:attrName>style.visibility</p:attrName>
                                        </p:attrNameLst>
                                      </p:cBhvr>
                                      <p:to>
                                        <p:strVal val="visible"/>
                                      </p:to>
                                    </p:set>
                                    <p:animEffect transition="in" filter="fade">
                                      <p:cBhvr>
                                        <p:cTn id="40" dur="500"/>
                                        <p:tgtEl>
                                          <p:spTgt spid="46"/>
                                        </p:tgtEl>
                                      </p:cBhvr>
                                    </p:animEffect>
                                  </p:childTnLst>
                                </p:cTn>
                              </p:par>
                              <p:par>
                                <p:cTn id="41" presetID="10" presetClass="entr" presetSubtype="0" fill="hold" grpId="0" nodeType="withEffect">
                                  <p:stCondLst>
                                    <p:cond delay="500"/>
                                  </p:stCondLst>
                                  <p:childTnLst>
                                    <p:set>
                                      <p:cBhvr>
                                        <p:cTn id="42" dur="1" fill="hold">
                                          <p:stCondLst>
                                            <p:cond delay="0"/>
                                          </p:stCondLst>
                                        </p:cTn>
                                        <p:tgtEl>
                                          <p:spTgt spid="50"/>
                                        </p:tgtEl>
                                        <p:attrNameLst>
                                          <p:attrName>style.visibility</p:attrName>
                                        </p:attrNameLst>
                                      </p:cBhvr>
                                      <p:to>
                                        <p:strVal val="visible"/>
                                      </p:to>
                                    </p:set>
                                    <p:animEffect transition="in" filter="fade">
                                      <p:cBhvr>
                                        <p:cTn id="43" dur="500"/>
                                        <p:tgtEl>
                                          <p:spTgt spid="50"/>
                                        </p:tgtEl>
                                      </p:cBhvr>
                                    </p:animEffect>
                                  </p:childTnLst>
                                </p:cTn>
                              </p:par>
                              <p:par>
                                <p:cTn id="44" presetID="10" presetClass="entr" presetSubtype="0" fill="hold" grpId="0" nodeType="withEffect">
                                  <p:stCondLst>
                                    <p:cond delay="500"/>
                                  </p:stCondLst>
                                  <p:childTnLst>
                                    <p:set>
                                      <p:cBhvr>
                                        <p:cTn id="45" dur="1" fill="hold">
                                          <p:stCondLst>
                                            <p:cond delay="0"/>
                                          </p:stCondLst>
                                        </p:cTn>
                                        <p:tgtEl>
                                          <p:spTgt spid="51"/>
                                        </p:tgtEl>
                                        <p:attrNameLst>
                                          <p:attrName>style.visibility</p:attrName>
                                        </p:attrNameLst>
                                      </p:cBhvr>
                                      <p:to>
                                        <p:strVal val="visible"/>
                                      </p:to>
                                    </p:set>
                                    <p:animEffect transition="in" filter="fade">
                                      <p:cBhvr>
                                        <p:cTn id="46" dur="500"/>
                                        <p:tgtEl>
                                          <p:spTgt spid="51"/>
                                        </p:tgtEl>
                                      </p:cBhvr>
                                    </p:animEffect>
                                  </p:childTnLst>
                                </p:cTn>
                              </p:par>
                              <p:par>
                                <p:cTn id="47" presetID="10" presetClass="entr" presetSubtype="0" fill="hold" grpId="0" nodeType="withEffect">
                                  <p:stCondLst>
                                    <p:cond delay="500"/>
                                  </p:stCondLst>
                                  <p:childTnLst>
                                    <p:set>
                                      <p:cBhvr>
                                        <p:cTn id="48" dur="1" fill="hold">
                                          <p:stCondLst>
                                            <p:cond delay="0"/>
                                          </p:stCondLst>
                                        </p:cTn>
                                        <p:tgtEl>
                                          <p:spTgt spid="52"/>
                                        </p:tgtEl>
                                        <p:attrNameLst>
                                          <p:attrName>style.visibility</p:attrName>
                                        </p:attrNameLst>
                                      </p:cBhvr>
                                      <p:to>
                                        <p:strVal val="visible"/>
                                      </p:to>
                                    </p:set>
                                    <p:animEffect transition="in" filter="fade">
                                      <p:cBhvr>
                                        <p:cTn id="49" dur="500"/>
                                        <p:tgtEl>
                                          <p:spTgt spid="52"/>
                                        </p:tgtEl>
                                      </p:cBhvr>
                                    </p:animEffect>
                                  </p:childTnLst>
                                </p:cTn>
                              </p:par>
                              <p:par>
                                <p:cTn id="50" presetID="10" presetClass="entr" presetSubtype="0" fill="hold" grpId="0" nodeType="withEffect">
                                  <p:stCondLst>
                                    <p:cond delay="500"/>
                                  </p:stCondLst>
                                  <p:childTnLst>
                                    <p:set>
                                      <p:cBhvr>
                                        <p:cTn id="51" dur="1" fill="hold">
                                          <p:stCondLst>
                                            <p:cond delay="0"/>
                                          </p:stCondLst>
                                        </p:cTn>
                                        <p:tgtEl>
                                          <p:spTgt spid="47"/>
                                        </p:tgtEl>
                                        <p:attrNameLst>
                                          <p:attrName>style.visibility</p:attrName>
                                        </p:attrNameLst>
                                      </p:cBhvr>
                                      <p:to>
                                        <p:strVal val="visible"/>
                                      </p:to>
                                    </p:set>
                                    <p:animEffect transition="in" filter="fade">
                                      <p:cBhvr>
                                        <p:cTn id="52" dur="500"/>
                                        <p:tgtEl>
                                          <p:spTgt spid="47"/>
                                        </p:tgtEl>
                                      </p:cBhvr>
                                    </p:animEffect>
                                  </p:childTnLst>
                                </p:cTn>
                              </p:par>
                              <p:par>
                                <p:cTn id="53" presetID="10" presetClass="entr" presetSubtype="0" fill="hold" nodeType="withEffect">
                                  <p:stCondLst>
                                    <p:cond delay="0"/>
                                  </p:stCondLst>
                                  <p:childTnLst>
                                    <p:set>
                                      <p:cBhvr>
                                        <p:cTn id="54" dur="1" fill="hold">
                                          <p:stCondLst>
                                            <p:cond delay="0"/>
                                          </p:stCondLst>
                                        </p:cTn>
                                        <p:tgtEl>
                                          <p:spTgt spid="30"/>
                                        </p:tgtEl>
                                        <p:attrNameLst>
                                          <p:attrName>style.visibility</p:attrName>
                                        </p:attrNameLst>
                                      </p:cBhvr>
                                      <p:to>
                                        <p:strVal val="visible"/>
                                      </p:to>
                                    </p:set>
                                    <p:animEffect transition="in" filter="fade">
                                      <p:cBhvr>
                                        <p:cTn id="55" dur="500"/>
                                        <p:tgtEl>
                                          <p:spTgt spid="30"/>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31"/>
                                        </p:tgtEl>
                                        <p:attrNameLst>
                                          <p:attrName>style.visibility</p:attrName>
                                        </p:attrNameLst>
                                      </p:cBhvr>
                                      <p:to>
                                        <p:strVal val="visible"/>
                                      </p:to>
                                    </p:set>
                                    <p:animEffect transition="in" filter="fade">
                                      <p:cBhvr>
                                        <p:cTn id="58" dur="500"/>
                                        <p:tgtEl>
                                          <p:spTgt spid="31"/>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33"/>
                                        </p:tgtEl>
                                        <p:attrNameLst>
                                          <p:attrName>style.visibility</p:attrName>
                                        </p:attrNameLst>
                                      </p:cBhvr>
                                      <p:to>
                                        <p:strVal val="visible"/>
                                      </p:to>
                                    </p:set>
                                    <p:animEffect transition="in" filter="fade">
                                      <p:cBhvr>
                                        <p:cTn id="61" dur="500"/>
                                        <p:tgtEl>
                                          <p:spTgt spid="33"/>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34"/>
                                        </p:tgtEl>
                                        <p:attrNameLst>
                                          <p:attrName>style.visibility</p:attrName>
                                        </p:attrNameLst>
                                      </p:cBhvr>
                                      <p:to>
                                        <p:strVal val="visible"/>
                                      </p:to>
                                    </p:set>
                                    <p:animEffect transition="in" filter="fade">
                                      <p:cBhvr>
                                        <p:cTn id="64" dur="500"/>
                                        <p:tgtEl>
                                          <p:spTgt spid="34"/>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35"/>
                                        </p:tgtEl>
                                        <p:attrNameLst>
                                          <p:attrName>style.visibility</p:attrName>
                                        </p:attrNameLst>
                                      </p:cBhvr>
                                      <p:to>
                                        <p:strVal val="visible"/>
                                      </p:to>
                                    </p:set>
                                    <p:animEffect transition="in" filter="fade">
                                      <p:cBhvr>
                                        <p:cTn id="67"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3" grpId="0"/>
      <p:bldP spid="34" grpId="0"/>
      <p:bldP spid="35" grpId="0"/>
      <p:bldP spid="36" grpId="0" animBg="1"/>
      <p:bldP spid="37" grpId="0" animBg="1"/>
      <p:bldP spid="39" grpId="0" animBg="1"/>
      <p:bldP spid="38" grpId="0"/>
      <p:bldP spid="48" grpId="0" animBg="1"/>
      <p:bldP spid="46" grpId="0" animBg="1"/>
      <p:bldP spid="50" grpId="0" animBg="1"/>
      <p:bldP spid="51" grpId="0" animBg="1"/>
      <p:bldP spid="52" grpId="0" animBg="1"/>
      <p:bldP spid="4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5">
            <a:extLst>
              <a:ext uri="{FF2B5EF4-FFF2-40B4-BE49-F238E27FC236}">
                <a16:creationId xmlns:a16="http://schemas.microsoft.com/office/drawing/2014/main" id="{DE846F6E-4CDF-E3F6-E3BF-AB09C2EA6687}"/>
              </a:ext>
              <a:ext uri="{C183D7F6-B498-43B3-948B-1728B52AA6E4}">
                <adec:decorative xmlns:adec="http://schemas.microsoft.com/office/drawing/2017/decorative" val="1"/>
              </a:ext>
            </a:extLst>
          </p:cNvPr>
          <p:cNvSpPr/>
          <p:nvPr/>
        </p:nvSpPr>
        <p:spPr bwMode="auto">
          <a:xfrm>
            <a:off x="4818517" y="1872224"/>
            <a:ext cx="7097546" cy="4184564"/>
          </a:xfrm>
          <a:prstGeom prst="roundRect">
            <a:avLst>
              <a:gd name="adj" fmla="val 2796"/>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274320" rIns="18288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gradFill>
                <a:gsLst>
                  <a:gs pos="14943">
                    <a:srgbClr val="000000"/>
                  </a:gs>
                  <a:gs pos="26437">
                    <a:srgbClr val="000000"/>
                  </a:gs>
                </a:gsLst>
                <a:lin ang="2700000" scaled="0"/>
              </a:gradFill>
              <a:effectLst/>
              <a:uLnTx/>
              <a:uFillTx/>
              <a:latin typeface="Segoe UI"/>
              <a:ea typeface="Open Sans" panose="020B0606030504020204" pitchFamily="34" charset="0"/>
              <a:cs typeface="Open Sans" panose="020B0606030504020204" pitchFamily="34" charset="0"/>
            </a:endParaRPr>
          </a:p>
        </p:txBody>
      </p:sp>
      <p:sp>
        <p:nvSpPr>
          <p:cNvPr id="65" name="Rounded Rectangle 45">
            <a:extLst>
              <a:ext uri="{FF2B5EF4-FFF2-40B4-BE49-F238E27FC236}">
                <a16:creationId xmlns:a16="http://schemas.microsoft.com/office/drawing/2014/main" id="{92D1344A-75A5-6172-E569-931AA5872941}"/>
              </a:ext>
              <a:ext uri="{C183D7F6-B498-43B3-948B-1728B52AA6E4}">
                <adec:decorative xmlns:adec="http://schemas.microsoft.com/office/drawing/2017/decorative" val="1"/>
              </a:ext>
            </a:extLst>
          </p:cNvPr>
          <p:cNvSpPr/>
          <p:nvPr/>
        </p:nvSpPr>
        <p:spPr>
          <a:xfrm>
            <a:off x="5002141" y="2572340"/>
            <a:ext cx="6723500" cy="3219083"/>
          </a:xfrm>
          <a:prstGeom prst="roundRect">
            <a:avLst>
              <a:gd name="adj" fmla="val 3289"/>
            </a:avLst>
          </a:prstGeom>
          <a:gradFill>
            <a:gsLst>
              <a:gs pos="54000">
                <a:srgbClr val="0078D4"/>
              </a:gs>
              <a:gs pos="0">
                <a:srgbClr val="C03BC4"/>
              </a:gs>
            </a:gsLst>
            <a:path path="circle">
              <a:fillToRect l="100000" t="100000"/>
            </a:path>
          </a:gradFill>
          <a:ln w="51197" cap="flat">
            <a:noFill/>
            <a:prstDash val="solid"/>
            <a:miter/>
          </a:ln>
          <a:effectLst>
            <a:outerShdw blurRad="63500" dist="127000" dir="2700000" algn="ctr" rotWithShape="0">
              <a:srgbClr val="454142">
                <a:alpha val="20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endParaRPr>
          </a:p>
        </p:txBody>
      </p:sp>
      <p:sp>
        <p:nvSpPr>
          <p:cNvPr id="61" name="Title 13">
            <a:extLst>
              <a:ext uri="{FF2B5EF4-FFF2-40B4-BE49-F238E27FC236}">
                <a16:creationId xmlns:a16="http://schemas.microsoft.com/office/drawing/2014/main" id="{081C6358-CD55-4BC3-A2F3-E3E1A874D631}"/>
              </a:ext>
            </a:extLst>
          </p:cNvPr>
          <p:cNvSpPr>
            <a:spLocks noGrp="1"/>
          </p:cNvSpPr>
          <p:nvPr>
            <p:ph type="title"/>
          </p:nvPr>
        </p:nvSpPr>
        <p:spPr>
          <a:xfrm>
            <a:off x="588263" y="457200"/>
            <a:ext cx="11018520" cy="923330"/>
          </a:xfrm>
        </p:spPr>
        <p:txBody>
          <a:bodyPr/>
          <a:lstStyle/>
          <a:p>
            <a:r>
              <a:rPr lang="en-US" err="1"/>
              <a:t>OneLake</a:t>
            </a:r>
            <a:r>
              <a:rPr lang="en-US"/>
              <a:t> for all data </a:t>
            </a:r>
            <a:r>
              <a:rPr lang="en-US">
                <a:solidFill>
                  <a:schemeClr val="bg1"/>
                </a:solidFill>
              </a:rPr>
              <a:t>2</a:t>
            </a:r>
            <a:br>
              <a:rPr lang="en-US"/>
            </a:br>
            <a:r>
              <a:rPr lang="en-US" sz="2400">
                <a:solidFill>
                  <a:srgbClr val="0078D4"/>
                </a:solidFill>
              </a:rPr>
              <a:t>“The OneDrive for data”</a:t>
            </a:r>
            <a:endParaRPr lang="en-US" sz="2400"/>
          </a:p>
        </p:txBody>
      </p:sp>
      <p:sp>
        <p:nvSpPr>
          <p:cNvPr id="25" name="TextBox 24">
            <a:extLst>
              <a:ext uri="{FF2B5EF4-FFF2-40B4-BE49-F238E27FC236}">
                <a16:creationId xmlns:a16="http://schemas.microsoft.com/office/drawing/2014/main" id="{4D131BA7-D90F-CF8D-5747-AFC56569D2A3}"/>
              </a:ext>
            </a:extLst>
          </p:cNvPr>
          <p:cNvSpPr txBox="1"/>
          <p:nvPr/>
        </p:nvSpPr>
        <p:spPr>
          <a:xfrm>
            <a:off x="588263" y="2070276"/>
            <a:ext cx="3805048" cy="338554"/>
          </a:xfrm>
          <a:prstGeom prst="rect">
            <a:avLst/>
          </a:prstGeom>
          <a:noFill/>
        </p:spPr>
        <p:txBody>
          <a:bodyPr wrap="square" rtlCol="0">
            <a:spAutoFit/>
          </a:bodyPr>
          <a:lstStyle>
            <a:defPPr>
              <a:defRPr lang="en-US"/>
            </a:defPPr>
            <a:lvl1pPr marL="342900" indent="-342900">
              <a:buFont typeface="Arial" panose="020B0604020202020204" pitchFamily="34" charset="0"/>
              <a:buChar char="•"/>
              <a:defRPr sz="1600">
                <a:latin typeface="Segoe UI" panose="020B0502040204020203" pitchFamily="34" charset="0"/>
                <a:cs typeface="Segoe UI" panose="020B0502040204020203" pitchFamily="34" charset="0"/>
              </a:defRPr>
            </a:lvl1pPr>
          </a:lstStyle>
          <a:p>
            <a:pPr marL="0" marR="0" lvl="0" indent="0" algn="l" defTabSz="914400" rtl="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OneLake</a:t>
            </a:r>
          </a:p>
        </p:txBody>
      </p:sp>
      <p:sp>
        <p:nvSpPr>
          <p:cNvPr id="29" name="TextBox 28">
            <a:extLst>
              <a:ext uri="{FF2B5EF4-FFF2-40B4-BE49-F238E27FC236}">
                <a16:creationId xmlns:a16="http://schemas.microsoft.com/office/drawing/2014/main" id="{0834B32B-616B-FF2F-5AFB-3F765C042157}"/>
              </a:ext>
            </a:extLst>
          </p:cNvPr>
          <p:cNvSpPr txBox="1"/>
          <p:nvPr/>
        </p:nvSpPr>
        <p:spPr>
          <a:xfrm>
            <a:off x="588263" y="2421706"/>
            <a:ext cx="3805048" cy="1985159"/>
          </a:xfrm>
          <a:prstGeom prst="rect">
            <a:avLst/>
          </a:prstGeom>
          <a:noFill/>
        </p:spPr>
        <p:txBody>
          <a:bodyPr wrap="square" lIns="91440" tIns="45720" rIns="91440" bIns="45720" rtlCol="0" anchor="t">
            <a:spAutoFit/>
          </a:bodyPr>
          <a:lstStyle>
            <a:defPPr>
              <a:defRPr lang="en-US"/>
            </a:defPPr>
            <a:lvl1pPr marL="342900" indent="-342900">
              <a:buFont typeface="Arial" panose="020B0604020202020204" pitchFamily="34" charset="0"/>
              <a:buChar char="•"/>
              <a:defRPr sz="1600">
                <a:latin typeface="Segoe UI" panose="020B0502040204020203" pitchFamily="34" charset="0"/>
                <a:cs typeface="Segoe UI" panose="020B0502040204020203" pitchFamily="34"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Segoe UI"/>
              </a:rPr>
              <a:t>A single unified logical SaaS data lake for the whole organization (no silos)</a:t>
            </a:r>
          </a:p>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Segoe UI"/>
              </a:rPr>
              <a:t>Organize data into domains</a:t>
            </a:r>
          </a:p>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Segoe UI"/>
              </a:rPr>
              <a:t>Foundation for all Fabric data items</a:t>
            </a:r>
          </a:p>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Segoe UI"/>
              </a:rPr>
              <a:t>Provides full and open access through industry standard APIs and formats to any application (no lock-in)</a:t>
            </a:r>
          </a:p>
        </p:txBody>
      </p:sp>
      <p:sp>
        <p:nvSpPr>
          <p:cNvPr id="26" name="TextBox 25">
            <a:extLst>
              <a:ext uri="{FF2B5EF4-FFF2-40B4-BE49-F238E27FC236}">
                <a16:creationId xmlns:a16="http://schemas.microsoft.com/office/drawing/2014/main" id="{A08F0277-F380-5C5B-E932-52A0BFBA3EB7}"/>
              </a:ext>
            </a:extLst>
          </p:cNvPr>
          <p:cNvSpPr txBox="1"/>
          <p:nvPr/>
        </p:nvSpPr>
        <p:spPr>
          <a:xfrm>
            <a:off x="588263" y="4704748"/>
            <a:ext cx="3805048" cy="338554"/>
          </a:xfrm>
          <a:prstGeom prst="rect">
            <a:avLst/>
          </a:prstGeom>
          <a:noFill/>
        </p:spPr>
        <p:txBody>
          <a:bodyPr wrap="square" rtlCol="0">
            <a:spAutoFit/>
          </a:bodyPr>
          <a:lstStyle>
            <a:defPPr>
              <a:defRPr lang="en-US"/>
            </a:defPPr>
            <a:lvl1pPr marL="342900" indent="-342900">
              <a:buFont typeface="Arial" panose="020B0604020202020204" pitchFamily="34" charset="0"/>
              <a:buChar char="•"/>
              <a:defRPr sz="1600">
                <a:latin typeface="Segoe UI" panose="020B0502040204020203" pitchFamily="34" charset="0"/>
                <a:cs typeface="Segoe UI" panose="020B0502040204020203" pitchFamily="34" charset="0"/>
              </a:defRPr>
            </a:lvl1pPr>
          </a:lstStyle>
          <a:p>
            <a:pPr marL="0" marR="0" lvl="0" indent="0" algn="l" defTabSz="914400" rtl="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One Copy</a:t>
            </a:r>
          </a:p>
        </p:txBody>
      </p:sp>
      <p:sp>
        <p:nvSpPr>
          <p:cNvPr id="27" name="TextBox 26">
            <a:extLst>
              <a:ext uri="{FF2B5EF4-FFF2-40B4-BE49-F238E27FC236}">
                <a16:creationId xmlns:a16="http://schemas.microsoft.com/office/drawing/2014/main" id="{76FD1B92-CF7C-4A3D-316A-E704E239A566}"/>
              </a:ext>
            </a:extLst>
          </p:cNvPr>
          <p:cNvSpPr txBox="1"/>
          <p:nvPr/>
        </p:nvSpPr>
        <p:spPr>
          <a:xfrm>
            <a:off x="588263" y="5151682"/>
            <a:ext cx="3805048" cy="338554"/>
          </a:xfrm>
          <a:prstGeom prst="rect">
            <a:avLst/>
          </a:prstGeom>
          <a:noFill/>
        </p:spPr>
        <p:txBody>
          <a:bodyPr wrap="square" rtlCol="0">
            <a:spAutoFit/>
          </a:bodyPr>
          <a:lstStyle>
            <a:defPPr>
              <a:defRPr lang="en-US"/>
            </a:defPPr>
            <a:lvl1pPr marL="342900" indent="-342900">
              <a:buFont typeface="Arial" panose="020B0604020202020204" pitchFamily="34" charset="0"/>
              <a:buChar char="•"/>
              <a:defRPr sz="1600">
                <a:latin typeface="Segoe UI" panose="020B0502040204020203" pitchFamily="34" charset="0"/>
                <a:cs typeface="Segoe UI" panose="020B0502040204020203" pitchFamily="34" charset="0"/>
              </a:defRPr>
            </a:lvl1pPr>
          </a:lstStyle>
          <a:p>
            <a:pPr marL="0" marR="0" lvl="0" indent="0" algn="l" defTabSz="914400" rtl="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One Security</a:t>
            </a:r>
          </a:p>
        </p:txBody>
      </p:sp>
      <p:sp>
        <p:nvSpPr>
          <p:cNvPr id="28" name="TextBox 27">
            <a:extLst>
              <a:ext uri="{FF2B5EF4-FFF2-40B4-BE49-F238E27FC236}">
                <a16:creationId xmlns:a16="http://schemas.microsoft.com/office/drawing/2014/main" id="{7303B083-78FD-3D24-636E-2EC3B49594B3}"/>
              </a:ext>
            </a:extLst>
          </p:cNvPr>
          <p:cNvSpPr txBox="1"/>
          <p:nvPr/>
        </p:nvSpPr>
        <p:spPr>
          <a:xfrm>
            <a:off x="588263" y="5598616"/>
            <a:ext cx="3805048" cy="338554"/>
          </a:xfrm>
          <a:prstGeom prst="rect">
            <a:avLst/>
          </a:prstGeom>
          <a:noFill/>
        </p:spPr>
        <p:txBody>
          <a:bodyPr wrap="square" rtlCol="0">
            <a:spAutoFit/>
          </a:bodyPr>
          <a:lstStyle>
            <a:defPPr>
              <a:defRPr lang="en-US"/>
            </a:defPPr>
            <a:lvl1pPr marL="342900" indent="-342900">
              <a:buFont typeface="Arial" panose="020B0604020202020204" pitchFamily="34" charset="0"/>
              <a:buChar char="•"/>
              <a:defRPr sz="1600">
                <a:latin typeface="Segoe UI" panose="020B0502040204020203" pitchFamily="34" charset="0"/>
                <a:cs typeface="Segoe UI" panose="020B0502040204020203" pitchFamily="34" charset="0"/>
              </a:defRPr>
            </a:lvl1pPr>
          </a:lstStyle>
          <a:p>
            <a:pPr marL="0" marR="0" lvl="0" indent="0" algn="l" defTabSz="914400" rtl="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OneLake Data Hub</a:t>
            </a:r>
          </a:p>
        </p:txBody>
      </p:sp>
      <p:sp>
        <p:nvSpPr>
          <p:cNvPr id="69" name="Rounded Rectangle 45">
            <a:extLst>
              <a:ext uri="{FF2B5EF4-FFF2-40B4-BE49-F238E27FC236}">
                <a16:creationId xmlns:a16="http://schemas.microsoft.com/office/drawing/2014/main" id="{BD9B276D-43FA-D6D5-2534-298E8FC23BD7}"/>
              </a:ext>
            </a:extLst>
          </p:cNvPr>
          <p:cNvSpPr/>
          <p:nvPr/>
        </p:nvSpPr>
        <p:spPr>
          <a:xfrm>
            <a:off x="5197967" y="3679056"/>
            <a:ext cx="6324595" cy="1554480"/>
          </a:xfrm>
          <a:prstGeom prst="roundRect">
            <a:avLst>
              <a:gd name="adj" fmla="val 2747"/>
            </a:avLst>
          </a:prstGeom>
          <a:solidFill>
            <a:schemeClr val="bg1"/>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0000"/>
              </a:lnSpc>
              <a:spcBef>
                <a:spcPct val="0"/>
              </a:spcBef>
              <a:spcAft>
                <a:spcPct val="0"/>
              </a:spcAft>
              <a:buClrTx/>
              <a:buSzTx/>
              <a:buFontTx/>
              <a:buNone/>
              <a:tabLst/>
              <a:defRPr/>
            </a:pPr>
            <a:r>
              <a:rPr kumimoji="0" lang="en-US" sz="2000" b="1" i="0" u="none" strike="noStrike" kern="1200" cap="none" spc="0" normalizeH="0" baseline="0" noProof="0">
                <a:ln w="3175">
                  <a:noFill/>
                </a:ln>
                <a:gradFill>
                  <a:gsLst>
                    <a:gs pos="8621">
                      <a:srgbClr val="000000"/>
                    </a:gs>
                    <a:gs pos="20225">
                      <a:srgbClr val="000000"/>
                    </a:gs>
                  </a:gsLst>
                  <a:lin ang="5400000" scaled="1"/>
                </a:gradFill>
                <a:effectLst/>
                <a:uLnTx/>
                <a:uFillTx/>
                <a:latin typeface="Segoe UI Semibold"/>
                <a:ea typeface="+mn-ea"/>
                <a:cs typeface="Segoe UI" pitchFamily="34" charset="0"/>
              </a:rPr>
              <a:t>OneLake</a:t>
            </a:r>
          </a:p>
        </p:txBody>
      </p:sp>
      <p:sp>
        <p:nvSpPr>
          <p:cNvPr id="18" name="Rounded Rectangle 17">
            <a:extLst>
              <a:ext uri="{FF2B5EF4-FFF2-40B4-BE49-F238E27FC236}">
                <a16:creationId xmlns:a16="http://schemas.microsoft.com/office/drawing/2014/main" id="{FEA74736-66E6-7E54-C943-E47EA13C64A9}"/>
              </a:ext>
              <a:ext uri="{C183D7F6-B498-43B3-948B-1728B52AA6E4}">
                <adec:decorative xmlns:adec="http://schemas.microsoft.com/office/drawing/2017/decorative" val="1"/>
              </a:ext>
            </a:extLst>
          </p:cNvPr>
          <p:cNvSpPr/>
          <p:nvPr/>
        </p:nvSpPr>
        <p:spPr>
          <a:xfrm>
            <a:off x="6251318" y="2156355"/>
            <a:ext cx="969264" cy="804672"/>
          </a:xfrm>
          <a:prstGeom prst="roundRect">
            <a:avLst>
              <a:gd name="adj" fmla="val 6586"/>
            </a:avLst>
          </a:prstGeom>
          <a:solidFill>
            <a:schemeClr val="bg1"/>
          </a:solidFill>
          <a:ln w="51197" cap="flat">
            <a:noFill/>
            <a:prstDash val="solid"/>
            <a:miter/>
          </a:ln>
          <a:effectLst>
            <a:outerShdw blurRad="63500" dist="127000" dir="2700000" algn="ctr" rotWithShape="0">
              <a:srgbClr val="454142">
                <a:alpha val="20000"/>
              </a:srgbClr>
            </a:outerShdw>
          </a:effectLst>
        </p:spPr>
        <p:txBody>
          <a:bodyPr lIns="73152" rIns="73152"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0000"/>
                </a:solidFill>
                <a:effectLst/>
                <a:uLnTx/>
                <a:uFillTx/>
                <a:latin typeface="Segoe UI"/>
                <a:ea typeface="+mn-ea"/>
                <a:cs typeface="+mn-cs"/>
              </a:rPr>
              <a:t>Data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0000"/>
                </a:solidFill>
                <a:effectLst/>
                <a:uLnTx/>
                <a:uFillTx/>
                <a:latin typeface="Segoe UI"/>
                <a:ea typeface="+mn-ea"/>
                <a:cs typeface="+mn-cs"/>
              </a:rPr>
              <a:t>engineering</a:t>
            </a:r>
          </a:p>
        </p:txBody>
      </p:sp>
      <p:sp>
        <p:nvSpPr>
          <p:cNvPr id="23" name="Rounded Rectangle 22">
            <a:extLst>
              <a:ext uri="{FF2B5EF4-FFF2-40B4-BE49-F238E27FC236}">
                <a16:creationId xmlns:a16="http://schemas.microsoft.com/office/drawing/2014/main" id="{10E8DBD6-C3D0-C1C7-C667-206D9DB18EE8}"/>
              </a:ext>
              <a:ext uri="{C183D7F6-B498-43B3-948B-1728B52AA6E4}">
                <adec:decorative xmlns:adec="http://schemas.microsoft.com/office/drawing/2017/decorative" val="1"/>
              </a:ext>
            </a:extLst>
          </p:cNvPr>
          <p:cNvSpPr/>
          <p:nvPr/>
        </p:nvSpPr>
        <p:spPr>
          <a:xfrm>
            <a:off x="10589970" y="2156355"/>
            <a:ext cx="969264" cy="804672"/>
          </a:xfrm>
          <a:prstGeom prst="roundRect">
            <a:avLst>
              <a:gd name="adj" fmla="val 6586"/>
            </a:avLst>
          </a:prstGeom>
          <a:solidFill>
            <a:schemeClr val="bg1"/>
          </a:solidFill>
          <a:ln w="51197" cap="flat">
            <a:noFill/>
            <a:prstDash val="solid"/>
            <a:miter/>
          </a:ln>
          <a:effectLst>
            <a:outerShdw blurRad="63500" dist="127000" dir="2700000" algn="ctr" rotWithShape="0">
              <a:srgbClr val="454142">
                <a:alpha val="20000"/>
              </a:srgbClr>
            </a:outerShdw>
          </a:effectLst>
        </p:spPr>
        <p:txBody>
          <a:bodyPr lIns="73152" rIns="73152"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0000"/>
                </a:solidFill>
                <a:effectLst/>
                <a:uLnTx/>
                <a:uFillTx/>
                <a:latin typeface="Segoe UI"/>
                <a:ea typeface="+mn-ea"/>
                <a:cs typeface="+mn-cs"/>
              </a:rPr>
              <a:t>Business</a:t>
            </a:r>
            <a:br>
              <a:rPr kumimoji="0" lang="en-US" sz="1100" b="0" i="0" u="none" strike="noStrike" kern="0" cap="none" spc="0" normalizeH="0" baseline="0" noProof="0">
                <a:ln>
                  <a:noFill/>
                </a:ln>
                <a:solidFill>
                  <a:srgbClr val="000000"/>
                </a:solidFill>
                <a:effectLst/>
                <a:uLnTx/>
                <a:uFillTx/>
                <a:latin typeface="Segoe UI"/>
                <a:ea typeface="+mn-ea"/>
                <a:cs typeface="+mn-cs"/>
              </a:rPr>
            </a:br>
            <a:r>
              <a:rPr kumimoji="0" lang="en-US" sz="1100" b="0" i="0" u="none" strike="noStrike" kern="0" cap="none" spc="0" normalizeH="0" baseline="0" noProof="0">
                <a:ln>
                  <a:noFill/>
                </a:ln>
                <a:solidFill>
                  <a:srgbClr val="000000"/>
                </a:solidFill>
                <a:effectLst/>
                <a:uLnTx/>
                <a:uFillTx/>
                <a:latin typeface="Segoe UI"/>
                <a:ea typeface="+mn-ea"/>
                <a:cs typeface="+mn-cs"/>
              </a:rPr>
              <a:t>intelligence</a:t>
            </a:r>
          </a:p>
        </p:txBody>
      </p:sp>
      <p:sp>
        <p:nvSpPr>
          <p:cNvPr id="2" name="Rounded Rectangle 13">
            <a:extLst>
              <a:ext uri="{FF2B5EF4-FFF2-40B4-BE49-F238E27FC236}">
                <a16:creationId xmlns:a16="http://schemas.microsoft.com/office/drawing/2014/main" id="{53E929DF-3057-789B-722F-F6484D0F4B34}"/>
              </a:ext>
              <a:ext uri="{C183D7F6-B498-43B3-948B-1728B52AA6E4}">
                <adec:decorative xmlns:adec="http://schemas.microsoft.com/office/drawing/2017/decorative" val="1"/>
              </a:ext>
            </a:extLst>
          </p:cNvPr>
          <p:cNvSpPr/>
          <p:nvPr/>
        </p:nvSpPr>
        <p:spPr>
          <a:xfrm>
            <a:off x="5166655" y="2156355"/>
            <a:ext cx="969264" cy="804672"/>
          </a:xfrm>
          <a:prstGeom prst="roundRect">
            <a:avLst>
              <a:gd name="adj" fmla="val 6586"/>
            </a:avLst>
          </a:prstGeom>
          <a:solidFill>
            <a:schemeClr val="bg1"/>
          </a:solidFill>
          <a:ln w="51197" cap="flat">
            <a:noFill/>
            <a:prstDash val="solid"/>
            <a:miter/>
          </a:ln>
          <a:effectLst>
            <a:outerShdw blurRad="63500" dist="127000" dir="2700000" algn="ctr" rotWithShape="0">
              <a:srgbClr val="454142">
                <a:alpha val="20000"/>
              </a:srgbClr>
            </a:outerShdw>
          </a:effectLst>
        </p:spPr>
        <p:txBody>
          <a:bodyPr lIns="73152" rIns="73152"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0000"/>
                </a:solidFill>
                <a:effectLst/>
                <a:uLnTx/>
                <a:uFillTx/>
                <a:latin typeface="Segoe UI"/>
                <a:ea typeface="+mn-ea"/>
                <a:cs typeface="+mn-cs"/>
              </a:rPr>
              <a:t>Data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0000"/>
                </a:solidFill>
                <a:effectLst/>
                <a:uLnTx/>
                <a:uFillTx/>
                <a:latin typeface="Segoe UI"/>
                <a:ea typeface="+mn-ea"/>
                <a:cs typeface="+mn-cs"/>
              </a:rPr>
              <a:t>warehousing</a:t>
            </a:r>
          </a:p>
        </p:txBody>
      </p:sp>
      <p:sp>
        <p:nvSpPr>
          <p:cNvPr id="4" name="Rounded Rectangle 15">
            <a:extLst>
              <a:ext uri="{FF2B5EF4-FFF2-40B4-BE49-F238E27FC236}">
                <a16:creationId xmlns:a16="http://schemas.microsoft.com/office/drawing/2014/main" id="{37354B79-7F60-C612-0AA1-4BB704241D4A}"/>
              </a:ext>
              <a:ext uri="{C183D7F6-B498-43B3-948B-1728B52AA6E4}">
                <adec:decorative xmlns:adec="http://schemas.microsoft.com/office/drawing/2017/decorative" val="1"/>
              </a:ext>
            </a:extLst>
          </p:cNvPr>
          <p:cNvSpPr/>
          <p:nvPr/>
        </p:nvSpPr>
        <p:spPr>
          <a:xfrm>
            <a:off x="7335981" y="2156355"/>
            <a:ext cx="969264" cy="804672"/>
          </a:xfrm>
          <a:prstGeom prst="roundRect">
            <a:avLst>
              <a:gd name="adj" fmla="val 6586"/>
            </a:avLst>
          </a:prstGeom>
          <a:solidFill>
            <a:schemeClr val="bg1"/>
          </a:solidFill>
          <a:ln w="51197" cap="flat">
            <a:noFill/>
            <a:prstDash val="solid"/>
            <a:miter/>
          </a:ln>
          <a:effectLst>
            <a:outerShdw blurRad="63500" dist="127000" dir="2700000" algn="ctr" rotWithShape="0">
              <a:srgbClr val="454142">
                <a:alpha val="20000"/>
              </a:srgbClr>
            </a:outerShdw>
          </a:effectLst>
        </p:spPr>
        <p:txBody>
          <a:bodyPr lIns="73152" rIns="73152"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0000"/>
                </a:solidFill>
                <a:effectLst/>
                <a:uLnTx/>
                <a:uFillTx/>
                <a:latin typeface="Segoe UI"/>
                <a:ea typeface="+mn-ea"/>
                <a:cs typeface="+mn-cs"/>
              </a:rPr>
              <a:t>Data</a:t>
            </a:r>
            <a:br>
              <a:rPr kumimoji="0" lang="en-US" sz="1100" b="0" i="0" u="none" strike="noStrike" kern="0" cap="none" spc="0" normalizeH="0" baseline="0" noProof="0">
                <a:ln>
                  <a:noFill/>
                </a:ln>
                <a:solidFill>
                  <a:srgbClr val="000000"/>
                </a:solidFill>
                <a:effectLst/>
                <a:uLnTx/>
                <a:uFillTx/>
                <a:latin typeface="Segoe UI"/>
                <a:ea typeface="+mn-ea"/>
                <a:cs typeface="+mn-cs"/>
              </a:rPr>
            </a:br>
            <a:r>
              <a:rPr kumimoji="0" lang="en-US" sz="1100" b="0" i="0" u="none" strike="noStrike" kern="0" cap="none" spc="0" normalizeH="0" baseline="0" noProof="0">
                <a:ln>
                  <a:noFill/>
                </a:ln>
                <a:solidFill>
                  <a:srgbClr val="000000"/>
                </a:solidFill>
                <a:effectLst/>
                <a:uLnTx/>
                <a:uFillTx/>
                <a:latin typeface="Segoe UI"/>
                <a:ea typeface="+mn-ea"/>
                <a:cs typeface="+mn-cs"/>
              </a:rPr>
              <a:t>integration</a:t>
            </a:r>
          </a:p>
        </p:txBody>
      </p:sp>
      <p:sp>
        <p:nvSpPr>
          <p:cNvPr id="10" name="Rounded Rectangle 16">
            <a:extLst>
              <a:ext uri="{FF2B5EF4-FFF2-40B4-BE49-F238E27FC236}">
                <a16:creationId xmlns:a16="http://schemas.microsoft.com/office/drawing/2014/main" id="{209DB3A6-C609-7AC0-3FFA-EDC24EC4537A}"/>
              </a:ext>
              <a:ext uri="{C183D7F6-B498-43B3-948B-1728B52AA6E4}">
                <adec:decorative xmlns:adec="http://schemas.microsoft.com/office/drawing/2017/decorative" val="1"/>
              </a:ext>
            </a:extLst>
          </p:cNvPr>
          <p:cNvSpPr/>
          <p:nvPr/>
        </p:nvSpPr>
        <p:spPr>
          <a:xfrm>
            <a:off x="8420644" y="2156355"/>
            <a:ext cx="969264" cy="804672"/>
          </a:xfrm>
          <a:prstGeom prst="roundRect">
            <a:avLst>
              <a:gd name="adj" fmla="val 6586"/>
            </a:avLst>
          </a:prstGeom>
          <a:solidFill>
            <a:schemeClr val="bg1"/>
          </a:solidFill>
          <a:ln w="51197" cap="flat">
            <a:noFill/>
            <a:prstDash val="solid"/>
            <a:miter/>
          </a:ln>
          <a:effectLst>
            <a:outerShdw blurRad="63500" dist="127000" dir="2700000" algn="ctr" rotWithShape="0">
              <a:srgbClr val="454142">
                <a:alpha val="20000"/>
              </a:srgbClr>
            </a:outerShdw>
          </a:effectLst>
        </p:spPr>
        <p:txBody>
          <a:bodyPr lIns="73152" rIns="73152"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0000"/>
                </a:solidFill>
                <a:effectLst/>
                <a:uLnTx/>
                <a:uFillTx/>
                <a:latin typeface="Segoe UI"/>
                <a:ea typeface="+mn-ea"/>
                <a:cs typeface="+mn-cs"/>
              </a:rPr>
              <a:t>Data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0000"/>
                </a:solidFill>
                <a:effectLst/>
                <a:uLnTx/>
                <a:uFillTx/>
                <a:latin typeface="Segoe UI"/>
                <a:ea typeface="+mn-ea"/>
                <a:cs typeface="+mn-cs"/>
              </a:rPr>
              <a:t>science</a:t>
            </a:r>
          </a:p>
        </p:txBody>
      </p:sp>
      <p:sp>
        <p:nvSpPr>
          <p:cNvPr id="11" name="Rounded Rectangle 20">
            <a:extLst>
              <a:ext uri="{FF2B5EF4-FFF2-40B4-BE49-F238E27FC236}">
                <a16:creationId xmlns:a16="http://schemas.microsoft.com/office/drawing/2014/main" id="{7F5344CD-5294-5676-F699-8DD22D3E2A03}"/>
              </a:ext>
              <a:ext uri="{C183D7F6-B498-43B3-948B-1728B52AA6E4}">
                <adec:decorative xmlns:adec="http://schemas.microsoft.com/office/drawing/2017/decorative" val="1"/>
              </a:ext>
            </a:extLst>
          </p:cNvPr>
          <p:cNvSpPr/>
          <p:nvPr/>
        </p:nvSpPr>
        <p:spPr>
          <a:xfrm>
            <a:off x="9505307" y="2156355"/>
            <a:ext cx="969264" cy="804672"/>
          </a:xfrm>
          <a:prstGeom prst="roundRect">
            <a:avLst>
              <a:gd name="adj" fmla="val 6586"/>
            </a:avLst>
          </a:prstGeom>
          <a:solidFill>
            <a:schemeClr val="bg1"/>
          </a:solidFill>
          <a:ln w="51197" cap="flat">
            <a:noFill/>
            <a:prstDash val="solid"/>
            <a:miter/>
          </a:ln>
          <a:effectLst>
            <a:outerShdw blurRad="63500" dist="127000" dir="2700000" algn="ctr" rotWithShape="0">
              <a:srgbClr val="454142">
                <a:alpha val="20000"/>
              </a:srgbClr>
            </a:outerShdw>
          </a:effectLst>
        </p:spPr>
        <p:txBody>
          <a:bodyPr lIns="73152" rIns="73152"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0000"/>
                </a:solidFill>
                <a:effectLst/>
                <a:uLnTx/>
                <a:uFillTx/>
                <a:latin typeface="Segoe UI"/>
                <a:ea typeface="+mn-ea"/>
                <a:cs typeface="+mn-cs"/>
              </a:rPr>
              <a:t>Real-time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0000"/>
                </a:solidFill>
                <a:effectLst/>
                <a:uLnTx/>
                <a:uFillTx/>
                <a:latin typeface="Segoe UI"/>
                <a:ea typeface="+mn-ea"/>
                <a:cs typeface="+mn-cs"/>
              </a:rPr>
              <a:t>analytics</a:t>
            </a:r>
          </a:p>
        </p:txBody>
      </p:sp>
      <p:grpSp>
        <p:nvGrpSpPr>
          <p:cNvPr id="14" name="Group 13">
            <a:extLst>
              <a:ext uri="{FF2B5EF4-FFF2-40B4-BE49-F238E27FC236}">
                <a16:creationId xmlns:a16="http://schemas.microsoft.com/office/drawing/2014/main" id="{910A4B89-BB0B-E01D-6C8D-1DCA7A79288B}"/>
              </a:ext>
              <a:ext uri="{C183D7F6-B498-43B3-948B-1728B52AA6E4}">
                <adec:decorative xmlns:adec="http://schemas.microsoft.com/office/drawing/2017/decorative" val="1"/>
              </a:ext>
            </a:extLst>
          </p:cNvPr>
          <p:cNvGrpSpPr/>
          <p:nvPr/>
        </p:nvGrpSpPr>
        <p:grpSpPr>
          <a:xfrm>
            <a:off x="588263" y="4666161"/>
            <a:ext cx="3702008" cy="1338018"/>
            <a:chOff x="588263" y="2478623"/>
            <a:chExt cx="3702008" cy="1338018"/>
          </a:xfrm>
        </p:grpSpPr>
        <p:cxnSp>
          <p:nvCxnSpPr>
            <p:cNvPr id="20" name="Straight Connector 19">
              <a:extLst>
                <a:ext uri="{FF2B5EF4-FFF2-40B4-BE49-F238E27FC236}">
                  <a16:creationId xmlns:a16="http://schemas.microsoft.com/office/drawing/2014/main" id="{E55DBBC5-4195-98D9-1F5C-0992AD7C4A82}"/>
                </a:ext>
              </a:extLst>
            </p:cNvPr>
            <p:cNvCxnSpPr>
              <a:cxnSpLocks/>
            </p:cNvCxnSpPr>
            <p:nvPr/>
          </p:nvCxnSpPr>
          <p:spPr>
            <a:xfrm>
              <a:off x="588263" y="2478623"/>
              <a:ext cx="3702008" cy="0"/>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5CF1D69-4400-E64C-0AE4-CFAC7A585E81}"/>
                </a:ext>
              </a:extLst>
            </p:cNvPr>
            <p:cNvCxnSpPr>
              <a:cxnSpLocks/>
            </p:cNvCxnSpPr>
            <p:nvPr/>
          </p:nvCxnSpPr>
          <p:spPr>
            <a:xfrm>
              <a:off x="588263" y="2924629"/>
              <a:ext cx="3702008" cy="0"/>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7903944-A0DB-3588-71E9-16B30C38E1E1}"/>
                </a:ext>
              </a:extLst>
            </p:cNvPr>
            <p:cNvCxnSpPr>
              <a:cxnSpLocks/>
            </p:cNvCxnSpPr>
            <p:nvPr/>
          </p:nvCxnSpPr>
          <p:spPr>
            <a:xfrm>
              <a:off x="588263" y="3370635"/>
              <a:ext cx="3702008" cy="0"/>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94BE7C3E-1F53-A00E-8E79-0D15452D249B}"/>
                </a:ext>
              </a:extLst>
            </p:cNvPr>
            <p:cNvCxnSpPr>
              <a:cxnSpLocks/>
            </p:cNvCxnSpPr>
            <p:nvPr/>
          </p:nvCxnSpPr>
          <p:spPr>
            <a:xfrm>
              <a:off x="588263" y="3816641"/>
              <a:ext cx="3702008" cy="0"/>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30" name="TextBox 29">
            <a:extLst>
              <a:ext uri="{FF2B5EF4-FFF2-40B4-BE49-F238E27FC236}">
                <a16:creationId xmlns:a16="http://schemas.microsoft.com/office/drawing/2014/main" id="{30921D4C-8714-0144-E2C4-05C2E0ACE377}"/>
              </a:ext>
            </a:extLst>
          </p:cNvPr>
          <p:cNvSpPr txBox="1"/>
          <p:nvPr/>
        </p:nvSpPr>
        <p:spPr>
          <a:xfrm>
            <a:off x="6206280" y="5358591"/>
            <a:ext cx="4315223"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t>Intelligent data fabric</a:t>
            </a:r>
          </a:p>
        </p:txBody>
      </p:sp>
      <p:cxnSp>
        <p:nvCxnSpPr>
          <p:cNvPr id="31" name="Straight Connector 30">
            <a:extLst>
              <a:ext uri="{FF2B5EF4-FFF2-40B4-BE49-F238E27FC236}">
                <a16:creationId xmlns:a16="http://schemas.microsoft.com/office/drawing/2014/main" id="{47E828DB-B080-0FA6-FD12-0C1553657B09}"/>
              </a:ext>
              <a:ext uri="{C183D7F6-B498-43B3-948B-1728B52AA6E4}">
                <adec:decorative xmlns:adec="http://schemas.microsoft.com/office/drawing/2017/decorative" val="1"/>
              </a:ext>
            </a:extLst>
          </p:cNvPr>
          <p:cNvCxnSpPr>
            <a:cxnSpLocks/>
          </p:cNvCxnSpPr>
          <p:nvPr/>
        </p:nvCxnSpPr>
        <p:spPr>
          <a:xfrm>
            <a:off x="5651287" y="2961027"/>
            <a:ext cx="0" cy="695666"/>
          </a:xfrm>
          <a:prstGeom prst="line">
            <a:avLst/>
          </a:prstGeom>
          <a:noFill/>
          <a:ln w="12700" cap="flat" cmpd="sng" algn="ctr">
            <a:solidFill>
              <a:schemeClr val="bg1"/>
            </a:solidFill>
            <a:prstDash val="solid"/>
            <a:headEnd type="none" w="med" len="med"/>
            <a:tailEnd type="arrow" w="med" len="med"/>
          </a:ln>
          <a:effectLst/>
        </p:spPr>
      </p:cxnSp>
      <p:cxnSp>
        <p:nvCxnSpPr>
          <p:cNvPr id="32" name="Straight Connector 31">
            <a:extLst>
              <a:ext uri="{FF2B5EF4-FFF2-40B4-BE49-F238E27FC236}">
                <a16:creationId xmlns:a16="http://schemas.microsoft.com/office/drawing/2014/main" id="{0ECC4C02-DBE4-BE2E-A5D7-F65831BE74E7}"/>
              </a:ext>
              <a:ext uri="{C183D7F6-B498-43B3-948B-1728B52AA6E4}">
                <adec:decorative xmlns:adec="http://schemas.microsoft.com/office/drawing/2017/decorative" val="1"/>
              </a:ext>
            </a:extLst>
          </p:cNvPr>
          <p:cNvCxnSpPr>
            <a:cxnSpLocks/>
          </p:cNvCxnSpPr>
          <p:nvPr/>
        </p:nvCxnSpPr>
        <p:spPr>
          <a:xfrm>
            <a:off x="6735950" y="2961027"/>
            <a:ext cx="0" cy="695666"/>
          </a:xfrm>
          <a:prstGeom prst="line">
            <a:avLst/>
          </a:prstGeom>
          <a:noFill/>
          <a:ln w="12700" cap="flat" cmpd="sng" algn="ctr">
            <a:solidFill>
              <a:schemeClr val="bg1"/>
            </a:solidFill>
            <a:prstDash val="solid"/>
            <a:headEnd type="none" w="med" len="med"/>
            <a:tailEnd type="arrow" w="med" len="med"/>
          </a:ln>
          <a:effectLst/>
        </p:spPr>
      </p:cxnSp>
      <p:cxnSp>
        <p:nvCxnSpPr>
          <p:cNvPr id="33" name="Straight Connector 32">
            <a:extLst>
              <a:ext uri="{FF2B5EF4-FFF2-40B4-BE49-F238E27FC236}">
                <a16:creationId xmlns:a16="http://schemas.microsoft.com/office/drawing/2014/main" id="{5FCCA259-99AC-65A4-9093-4ACFEE01816C}"/>
              </a:ext>
              <a:ext uri="{C183D7F6-B498-43B3-948B-1728B52AA6E4}">
                <adec:decorative xmlns:adec="http://schemas.microsoft.com/office/drawing/2017/decorative" val="1"/>
              </a:ext>
            </a:extLst>
          </p:cNvPr>
          <p:cNvCxnSpPr>
            <a:cxnSpLocks/>
          </p:cNvCxnSpPr>
          <p:nvPr/>
        </p:nvCxnSpPr>
        <p:spPr>
          <a:xfrm>
            <a:off x="7820613" y="2961027"/>
            <a:ext cx="0" cy="695666"/>
          </a:xfrm>
          <a:prstGeom prst="line">
            <a:avLst/>
          </a:prstGeom>
          <a:noFill/>
          <a:ln w="12700" cap="flat" cmpd="sng" algn="ctr">
            <a:solidFill>
              <a:schemeClr val="bg1"/>
            </a:solidFill>
            <a:prstDash val="solid"/>
            <a:headEnd type="none" w="med" len="med"/>
            <a:tailEnd type="arrow" w="med" len="med"/>
          </a:ln>
          <a:effectLst/>
        </p:spPr>
      </p:cxnSp>
      <p:cxnSp>
        <p:nvCxnSpPr>
          <p:cNvPr id="34" name="Straight Connector 33">
            <a:extLst>
              <a:ext uri="{FF2B5EF4-FFF2-40B4-BE49-F238E27FC236}">
                <a16:creationId xmlns:a16="http://schemas.microsoft.com/office/drawing/2014/main" id="{E4D6D432-142F-FEB5-88A3-E8510EE80F7C}"/>
              </a:ext>
              <a:ext uri="{C183D7F6-B498-43B3-948B-1728B52AA6E4}">
                <adec:decorative xmlns:adec="http://schemas.microsoft.com/office/drawing/2017/decorative" val="1"/>
              </a:ext>
            </a:extLst>
          </p:cNvPr>
          <p:cNvCxnSpPr>
            <a:cxnSpLocks/>
          </p:cNvCxnSpPr>
          <p:nvPr/>
        </p:nvCxnSpPr>
        <p:spPr>
          <a:xfrm>
            <a:off x="8905276" y="2961027"/>
            <a:ext cx="0" cy="695666"/>
          </a:xfrm>
          <a:prstGeom prst="line">
            <a:avLst/>
          </a:prstGeom>
          <a:noFill/>
          <a:ln w="12700" cap="flat" cmpd="sng" algn="ctr">
            <a:solidFill>
              <a:schemeClr val="bg1"/>
            </a:solidFill>
            <a:prstDash val="solid"/>
            <a:headEnd type="none" w="med" len="med"/>
            <a:tailEnd type="arrow" w="med" len="med"/>
          </a:ln>
          <a:effectLst/>
        </p:spPr>
      </p:cxnSp>
      <p:cxnSp>
        <p:nvCxnSpPr>
          <p:cNvPr id="35" name="Straight Connector 34">
            <a:extLst>
              <a:ext uri="{FF2B5EF4-FFF2-40B4-BE49-F238E27FC236}">
                <a16:creationId xmlns:a16="http://schemas.microsoft.com/office/drawing/2014/main" id="{2790566F-D2D4-C28A-CE33-EC144CEA1A39}"/>
              </a:ext>
              <a:ext uri="{C183D7F6-B498-43B3-948B-1728B52AA6E4}">
                <adec:decorative xmlns:adec="http://schemas.microsoft.com/office/drawing/2017/decorative" val="1"/>
              </a:ext>
            </a:extLst>
          </p:cNvPr>
          <p:cNvCxnSpPr>
            <a:cxnSpLocks/>
          </p:cNvCxnSpPr>
          <p:nvPr/>
        </p:nvCxnSpPr>
        <p:spPr>
          <a:xfrm>
            <a:off x="9989939" y="2961027"/>
            <a:ext cx="0" cy="695666"/>
          </a:xfrm>
          <a:prstGeom prst="line">
            <a:avLst/>
          </a:prstGeom>
          <a:noFill/>
          <a:ln w="12700" cap="flat" cmpd="sng" algn="ctr">
            <a:solidFill>
              <a:schemeClr val="bg1"/>
            </a:solidFill>
            <a:prstDash val="solid"/>
            <a:headEnd type="none" w="med" len="med"/>
            <a:tailEnd type="arrow" w="med" len="med"/>
          </a:ln>
          <a:effectLst/>
        </p:spPr>
      </p:cxnSp>
      <p:cxnSp>
        <p:nvCxnSpPr>
          <p:cNvPr id="36" name="Straight Connector 35">
            <a:extLst>
              <a:ext uri="{FF2B5EF4-FFF2-40B4-BE49-F238E27FC236}">
                <a16:creationId xmlns:a16="http://schemas.microsoft.com/office/drawing/2014/main" id="{0CA8B437-7938-71F4-F042-D09A5066E569}"/>
              </a:ext>
              <a:ext uri="{C183D7F6-B498-43B3-948B-1728B52AA6E4}">
                <adec:decorative xmlns:adec="http://schemas.microsoft.com/office/drawing/2017/decorative" val="1"/>
              </a:ext>
            </a:extLst>
          </p:cNvPr>
          <p:cNvCxnSpPr>
            <a:cxnSpLocks/>
          </p:cNvCxnSpPr>
          <p:nvPr/>
        </p:nvCxnSpPr>
        <p:spPr>
          <a:xfrm>
            <a:off x="11074602" y="2961027"/>
            <a:ext cx="0" cy="695666"/>
          </a:xfrm>
          <a:prstGeom prst="line">
            <a:avLst/>
          </a:prstGeom>
          <a:noFill/>
          <a:ln w="12700" cap="flat" cmpd="sng" algn="ctr">
            <a:solidFill>
              <a:schemeClr val="bg1"/>
            </a:solidFill>
            <a:prstDash val="solid"/>
            <a:headEnd type="none" w="med" len="med"/>
            <a:tailEnd type="arrow" w="med" len="med"/>
          </a:ln>
          <a:effectLst/>
        </p:spPr>
      </p:cxnSp>
    </p:spTree>
    <p:extLst>
      <p:ext uri="{BB962C8B-B14F-4D97-AF65-F5344CB8AC3E}">
        <p14:creationId xmlns:p14="http://schemas.microsoft.com/office/powerpoint/2010/main" val="4078578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fade">
                                      <p:cBhvr>
                                        <p:cTn id="10" dur="500"/>
                                        <p:tgtEl>
                                          <p:spTgt spid="2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500"/>
                                        <p:tgtEl>
                                          <p:spTgt spid="2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500"/>
                                        <p:tgtEl>
                                          <p:spTgt spid="2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animEffect transition="in" filter="fade">
                                      <p:cBhvr>
                                        <p:cTn id="19" dur="500"/>
                                        <p:tgtEl>
                                          <p:spTgt spid="28"/>
                                        </p:tgtEl>
                                      </p:cBhvr>
                                    </p:animEffect>
                                  </p:childTnLst>
                                </p:cTn>
                              </p:par>
                              <p:par>
                                <p:cTn id="20" presetID="10" presetClass="entr" presetSubtype="0" fill="hold"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9" grpId="0"/>
      <p:bldP spid="26" grpId="0"/>
      <p:bldP spid="27" grpId="0"/>
      <p:bldP spid="2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Title 13">
            <a:extLst>
              <a:ext uri="{FF2B5EF4-FFF2-40B4-BE49-F238E27FC236}">
                <a16:creationId xmlns:a16="http://schemas.microsoft.com/office/drawing/2014/main" id="{081C6358-CD55-4BC3-A2F3-E3E1A874D631}"/>
              </a:ext>
            </a:extLst>
          </p:cNvPr>
          <p:cNvSpPr>
            <a:spLocks noGrp="1"/>
          </p:cNvSpPr>
          <p:nvPr>
            <p:ph type="title"/>
          </p:nvPr>
        </p:nvSpPr>
        <p:spPr>
          <a:xfrm>
            <a:off x="588263" y="457200"/>
            <a:ext cx="11018520" cy="923330"/>
          </a:xfrm>
        </p:spPr>
        <p:txBody>
          <a:bodyPr/>
          <a:lstStyle/>
          <a:p>
            <a:r>
              <a:rPr lang="en-US"/>
              <a:t>A single unified SaaS data lake</a:t>
            </a:r>
            <a:br>
              <a:rPr lang="en-US"/>
            </a:br>
            <a:r>
              <a:rPr lang="en-US" sz="2400">
                <a:solidFill>
                  <a:srgbClr val="0078D4"/>
                </a:solidFill>
              </a:rPr>
              <a:t>“No silos”</a:t>
            </a:r>
          </a:p>
        </p:txBody>
      </p:sp>
      <p:sp>
        <p:nvSpPr>
          <p:cNvPr id="15" name="TextBox 14">
            <a:extLst>
              <a:ext uri="{FF2B5EF4-FFF2-40B4-BE49-F238E27FC236}">
                <a16:creationId xmlns:a16="http://schemas.microsoft.com/office/drawing/2014/main" id="{A40E969D-20F8-362D-CB90-87DAC10483A0}"/>
              </a:ext>
            </a:extLst>
          </p:cNvPr>
          <p:cNvSpPr txBox="1"/>
          <p:nvPr/>
        </p:nvSpPr>
        <p:spPr>
          <a:xfrm>
            <a:off x="588263" y="2070276"/>
            <a:ext cx="3805048" cy="738664"/>
          </a:xfrm>
          <a:prstGeom prst="rect">
            <a:avLst/>
          </a:prstGeom>
          <a:noFill/>
        </p:spPr>
        <p:txBody>
          <a:bodyPr wrap="square" lIns="91440" tIns="45720" rIns="91440" bIns="45720" rtlCol="0" anchor="t">
            <a:spAutoFit/>
          </a:bodyPr>
          <a:lstStyle>
            <a:defPPr>
              <a:defRPr lang="en-US"/>
            </a:defPPr>
            <a:lvl1pPr marL="342900" indent="-342900">
              <a:buFont typeface="Arial" panose="020B0604020202020204" pitchFamily="34" charset="0"/>
              <a:buChar char="•"/>
              <a:defRPr sz="1600">
                <a:latin typeface="Segoe UI" panose="020B0502040204020203" pitchFamily="34" charset="0"/>
                <a:cs typeface="Segoe UI" panose="020B0502040204020203" pitchFamily="34" charset="0"/>
              </a:defRPr>
            </a:lvl1pPr>
          </a:lstStyle>
          <a:p>
            <a:pPr marL="0" marR="0" lvl="0" indent="0" algn="l" defTabSz="914400" rtl="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Segoe UI"/>
              </a:rPr>
              <a:t>OneLake comes automatically provisioned with every Fabric tenant with no infrastructure to manage.</a:t>
            </a:r>
          </a:p>
        </p:txBody>
      </p:sp>
      <p:cxnSp>
        <p:nvCxnSpPr>
          <p:cNvPr id="16" name="Straight Connector 15">
            <a:extLst>
              <a:ext uri="{FF2B5EF4-FFF2-40B4-BE49-F238E27FC236}">
                <a16:creationId xmlns:a16="http://schemas.microsoft.com/office/drawing/2014/main" id="{D312AF82-FC86-F8F8-EFC5-AFBC48840B05}"/>
              </a:ext>
              <a:ext uri="{C183D7F6-B498-43B3-948B-1728B52AA6E4}">
                <adec:decorative xmlns:adec="http://schemas.microsoft.com/office/drawing/2017/decorative" val="1"/>
              </a:ext>
            </a:extLst>
          </p:cNvPr>
          <p:cNvCxnSpPr>
            <a:cxnSpLocks/>
          </p:cNvCxnSpPr>
          <p:nvPr/>
        </p:nvCxnSpPr>
        <p:spPr>
          <a:xfrm>
            <a:off x="588263" y="2987210"/>
            <a:ext cx="3702008" cy="0"/>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5D0F9ED5-F033-4E36-4634-2361375EBA37}"/>
              </a:ext>
            </a:extLst>
          </p:cNvPr>
          <p:cNvSpPr txBox="1"/>
          <p:nvPr/>
        </p:nvSpPr>
        <p:spPr>
          <a:xfrm>
            <a:off x="588263" y="3132127"/>
            <a:ext cx="3805048" cy="1169551"/>
          </a:xfrm>
          <a:prstGeom prst="rect">
            <a:avLst/>
          </a:prstGeom>
          <a:noFill/>
        </p:spPr>
        <p:txBody>
          <a:bodyPr wrap="square" rtlCol="0">
            <a:spAutoFit/>
          </a:bodyPr>
          <a:lstStyle>
            <a:defPPr>
              <a:defRPr lang="en-US"/>
            </a:defPPr>
            <a:lvl1pPr marL="342900" indent="-342900">
              <a:buFont typeface="Arial" panose="020B0604020202020204" pitchFamily="34" charset="0"/>
              <a:buChar char="•"/>
              <a:defRPr sz="1600">
                <a:latin typeface="Segoe UI" panose="020B0502040204020203" pitchFamily="34" charset="0"/>
                <a:cs typeface="Segoe UI" panose="020B0502040204020203" pitchFamily="34" charset="0"/>
              </a:defRPr>
            </a:lvl1pPr>
          </a:lstStyle>
          <a:p>
            <a:pPr marL="0" marR="0" lvl="0" indent="0" algn="l" defTabSz="914400" rtl="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4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Any data in OneLake works with out-of-the-box governance such as data lineage, data protection, certification, catalog integration, etc. All data is ultimately under the control of a tenant admin.</a:t>
            </a:r>
          </a:p>
        </p:txBody>
      </p:sp>
      <p:cxnSp>
        <p:nvCxnSpPr>
          <p:cNvPr id="23" name="Straight Connector 22">
            <a:extLst>
              <a:ext uri="{FF2B5EF4-FFF2-40B4-BE49-F238E27FC236}">
                <a16:creationId xmlns:a16="http://schemas.microsoft.com/office/drawing/2014/main" id="{26F88F4A-C5DF-5F5C-679C-590D4F0F1E9E}"/>
              </a:ext>
              <a:ext uri="{C183D7F6-B498-43B3-948B-1728B52AA6E4}">
                <adec:decorative xmlns:adec="http://schemas.microsoft.com/office/drawing/2017/decorative" val="1"/>
              </a:ext>
            </a:extLst>
          </p:cNvPr>
          <p:cNvCxnSpPr>
            <a:cxnSpLocks/>
          </p:cNvCxnSpPr>
          <p:nvPr/>
        </p:nvCxnSpPr>
        <p:spPr>
          <a:xfrm>
            <a:off x="588263" y="4460145"/>
            <a:ext cx="3702008" cy="0"/>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9262DD5F-706E-3D35-CBF0-DE2A68BB583E}"/>
              </a:ext>
            </a:extLst>
          </p:cNvPr>
          <p:cNvSpPr txBox="1"/>
          <p:nvPr/>
        </p:nvSpPr>
        <p:spPr>
          <a:xfrm>
            <a:off x="588263" y="4560911"/>
            <a:ext cx="3805048" cy="1384995"/>
          </a:xfrm>
          <a:prstGeom prst="rect">
            <a:avLst/>
          </a:prstGeom>
          <a:noFill/>
        </p:spPr>
        <p:txBody>
          <a:bodyPr wrap="square" rtlCol="0">
            <a:spAutoFit/>
          </a:bodyPr>
          <a:lstStyle>
            <a:defPPr>
              <a:defRPr lang="en-US"/>
            </a:defPPr>
            <a:lvl1pPr marL="342900" indent="-342900">
              <a:buFont typeface="Arial" panose="020B0604020202020204" pitchFamily="34" charset="0"/>
              <a:buChar char="•"/>
              <a:defRPr sz="1600">
                <a:latin typeface="Segoe UI" panose="020B0502040204020203" pitchFamily="34" charset="0"/>
                <a:cs typeface="Segoe UI" panose="020B0502040204020203" pitchFamily="34" charset="0"/>
              </a:defRPr>
            </a:lvl1pPr>
          </a:lstStyle>
          <a:p>
            <a:pPr marL="0" marR="0" lvl="0" indent="0" algn="l" defTabSz="914400" rtl="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4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OneLake enables distributed ownership. Different workspaces allow different parts of the organization to work independently while still contributing to the same data lake. Each workspace can have its own administrator, access control, region and capacity for billing.</a:t>
            </a:r>
          </a:p>
        </p:txBody>
      </p:sp>
      <p:cxnSp>
        <p:nvCxnSpPr>
          <p:cNvPr id="27" name="Straight Connector 26">
            <a:extLst>
              <a:ext uri="{FF2B5EF4-FFF2-40B4-BE49-F238E27FC236}">
                <a16:creationId xmlns:a16="http://schemas.microsoft.com/office/drawing/2014/main" id="{21986AA5-7B34-8283-C26F-C66CEB723B8E}"/>
              </a:ext>
              <a:ext uri="{C183D7F6-B498-43B3-948B-1728B52AA6E4}">
                <adec:decorative xmlns:adec="http://schemas.microsoft.com/office/drawing/2017/decorative" val="1"/>
              </a:ext>
            </a:extLst>
          </p:cNvPr>
          <p:cNvCxnSpPr>
            <a:cxnSpLocks/>
          </p:cNvCxnSpPr>
          <p:nvPr/>
        </p:nvCxnSpPr>
        <p:spPr>
          <a:xfrm>
            <a:off x="588263" y="6079429"/>
            <a:ext cx="3702008" cy="0"/>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6" name="Rounded Rectangle 5">
            <a:extLst>
              <a:ext uri="{FF2B5EF4-FFF2-40B4-BE49-F238E27FC236}">
                <a16:creationId xmlns:a16="http://schemas.microsoft.com/office/drawing/2014/main" id="{AB5CC772-F823-B759-8948-8B8C5FB32E97}"/>
              </a:ext>
              <a:ext uri="{C183D7F6-B498-43B3-948B-1728B52AA6E4}">
                <adec:decorative xmlns:adec="http://schemas.microsoft.com/office/drawing/2017/decorative" val="1"/>
              </a:ext>
            </a:extLst>
          </p:cNvPr>
          <p:cNvSpPr/>
          <p:nvPr/>
        </p:nvSpPr>
        <p:spPr bwMode="auto">
          <a:xfrm>
            <a:off x="4818517" y="1872224"/>
            <a:ext cx="7097546" cy="4184564"/>
          </a:xfrm>
          <a:prstGeom prst="roundRect">
            <a:avLst>
              <a:gd name="adj" fmla="val 2796"/>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274320" rIns="18288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gradFill>
                <a:gsLst>
                  <a:gs pos="14943">
                    <a:srgbClr val="000000"/>
                  </a:gs>
                  <a:gs pos="26437">
                    <a:srgbClr val="000000"/>
                  </a:gs>
                </a:gsLst>
                <a:lin ang="2700000" scaled="0"/>
              </a:gradFill>
              <a:effectLst/>
              <a:uLnTx/>
              <a:uFillTx/>
              <a:latin typeface="Segoe UI"/>
              <a:ea typeface="Open Sans" panose="020B0606030504020204" pitchFamily="34" charset="0"/>
              <a:cs typeface="Open Sans" panose="020B0606030504020204" pitchFamily="34" charset="0"/>
            </a:endParaRPr>
          </a:p>
        </p:txBody>
      </p:sp>
      <p:sp>
        <p:nvSpPr>
          <p:cNvPr id="87" name="Rounded Rectangle 45">
            <a:extLst>
              <a:ext uri="{FF2B5EF4-FFF2-40B4-BE49-F238E27FC236}">
                <a16:creationId xmlns:a16="http://schemas.microsoft.com/office/drawing/2014/main" id="{556E77D8-B6BD-C9E7-E267-81C77B4D11CB}"/>
              </a:ext>
              <a:ext uri="{C183D7F6-B498-43B3-948B-1728B52AA6E4}">
                <adec:decorative xmlns:adec="http://schemas.microsoft.com/office/drawing/2017/decorative" val="1"/>
              </a:ext>
            </a:extLst>
          </p:cNvPr>
          <p:cNvSpPr/>
          <p:nvPr/>
        </p:nvSpPr>
        <p:spPr>
          <a:xfrm>
            <a:off x="5002141" y="2572340"/>
            <a:ext cx="6723500" cy="3219083"/>
          </a:xfrm>
          <a:prstGeom prst="roundRect">
            <a:avLst>
              <a:gd name="adj" fmla="val 3289"/>
            </a:avLst>
          </a:prstGeom>
          <a:gradFill>
            <a:gsLst>
              <a:gs pos="54000">
                <a:srgbClr val="0078D4"/>
              </a:gs>
              <a:gs pos="0">
                <a:srgbClr val="C03BC4"/>
              </a:gs>
            </a:gsLst>
            <a:path path="circle">
              <a:fillToRect l="100000" t="100000"/>
            </a:path>
          </a:gradFill>
          <a:ln w="51197" cap="flat">
            <a:noFill/>
            <a:prstDash val="solid"/>
            <a:miter/>
          </a:ln>
          <a:effectLst>
            <a:outerShdw blurRad="63500" dist="127000" dir="2700000" algn="ctr" rotWithShape="0">
              <a:srgbClr val="454142">
                <a:alpha val="20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endParaRPr>
          </a:p>
        </p:txBody>
      </p:sp>
      <p:sp>
        <p:nvSpPr>
          <p:cNvPr id="89" name="Rounded Rectangle 45">
            <a:extLst>
              <a:ext uri="{FF2B5EF4-FFF2-40B4-BE49-F238E27FC236}">
                <a16:creationId xmlns:a16="http://schemas.microsoft.com/office/drawing/2014/main" id="{8516BEEE-4CBF-DDB4-6C93-FA7E5FCA86B2}"/>
              </a:ext>
              <a:ext uri="{C183D7F6-B498-43B3-948B-1728B52AA6E4}">
                <adec:decorative xmlns:adec="http://schemas.microsoft.com/office/drawing/2017/decorative" val="1"/>
              </a:ext>
            </a:extLst>
          </p:cNvPr>
          <p:cNvSpPr/>
          <p:nvPr/>
        </p:nvSpPr>
        <p:spPr>
          <a:xfrm>
            <a:off x="5197967" y="3679056"/>
            <a:ext cx="6324595" cy="1554480"/>
          </a:xfrm>
          <a:prstGeom prst="roundRect">
            <a:avLst>
              <a:gd name="adj" fmla="val 2747"/>
            </a:avLst>
          </a:prstGeom>
          <a:solidFill>
            <a:schemeClr val="bg1"/>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37160" rIns="0" bIns="0" numCol="1" spcCol="0" rtlCol="0" fromWordArt="0" anchor="t" anchorCtr="0" forceAA="0" compatLnSpc="1">
            <a:prstTxWarp prst="textNoShape">
              <a:avLst/>
            </a:prstTxWarp>
            <a:noAutofit/>
          </a:bodyPr>
          <a:lstStyle/>
          <a:p>
            <a:pPr marL="0" marR="0" lvl="0" indent="0" algn="ctr" defTabSz="914367" rtl="0" eaLnBrk="1" fontAlgn="base" latinLnBrk="0" hangingPunct="1">
              <a:lnSpc>
                <a:spcPct val="90000"/>
              </a:lnSpc>
              <a:spcBef>
                <a:spcPct val="0"/>
              </a:spcBef>
              <a:spcAft>
                <a:spcPct val="0"/>
              </a:spcAft>
              <a:buClrTx/>
              <a:buSzTx/>
              <a:buFontTx/>
              <a:buNone/>
              <a:tabLst/>
              <a:defRPr/>
            </a:pPr>
            <a:r>
              <a:rPr kumimoji="0" lang="en-US" sz="2000" b="1" i="0" u="none" strike="noStrike" kern="1200" cap="none" spc="0" normalizeH="0" baseline="0" noProof="0">
                <a:ln w="3175">
                  <a:noFill/>
                </a:ln>
                <a:gradFill>
                  <a:gsLst>
                    <a:gs pos="8621">
                      <a:srgbClr val="000000"/>
                    </a:gs>
                    <a:gs pos="20225">
                      <a:srgbClr val="000000"/>
                    </a:gs>
                  </a:gsLst>
                  <a:lin ang="5400000" scaled="1"/>
                </a:gradFill>
                <a:effectLst/>
                <a:uLnTx/>
                <a:uFillTx/>
                <a:latin typeface="Segoe UI Semibold"/>
                <a:ea typeface="+mn-ea"/>
                <a:cs typeface="Segoe UI" pitchFamily="34" charset="0"/>
              </a:rPr>
              <a:t>OneLake</a:t>
            </a:r>
          </a:p>
        </p:txBody>
      </p:sp>
      <p:sp>
        <p:nvSpPr>
          <p:cNvPr id="96" name="Rounded Rectangle 95">
            <a:extLst>
              <a:ext uri="{FF2B5EF4-FFF2-40B4-BE49-F238E27FC236}">
                <a16:creationId xmlns:a16="http://schemas.microsoft.com/office/drawing/2014/main" id="{94DD9033-6D7E-B34D-F716-FC7A9D9295BE}"/>
              </a:ext>
              <a:ext uri="{C183D7F6-B498-43B3-948B-1728B52AA6E4}">
                <adec:decorative xmlns:adec="http://schemas.microsoft.com/office/drawing/2017/decorative" val="1"/>
              </a:ext>
            </a:extLst>
          </p:cNvPr>
          <p:cNvSpPr/>
          <p:nvPr/>
        </p:nvSpPr>
        <p:spPr>
          <a:xfrm>
            <a:off x="6251318" y="2156355"/>
            <a:ext cx="969264" cy="804672"/>
          </a:xfrm>
          <a:prstGeom prst="roundRect">
            <a:avLst>
              <a:gd name="adj" fmla="val 6586"/>
            </a:avLst>
          </a:prstGeom>
          <a:solidFill>
            <a:schemeClr val="bg1"/>
          </a:solidFill>
          <a:ln w="51197" cap="flat">
            <a:noFill/>
            <a:prstDash val="solid"/>
            <a:miter/>
          </a:ln>
          <a:effectLst>
            <a:outerShdw blurRad="63500" dist="127000" dir="2700000" algn="ctr" rotWithShape="0">
              <a:srgbClr val="454142">
                <a:alpha val="20000"/>
              </a:srgbClr>
            </a:outerShdw>
          </a:effectLst>
        </p:spPr>
        <p:txBody>
          <a:bodyPr lIns="73152" rIns="73152"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0000"/>
                </a:solidFill>
                <a:effectLst/>
                <a:uLnTx/>
                <a:uFillTx/>
                <a:latin typeface="Segoe UI"/>
                <a:ea typeface="+mn-ea"/>
                <a:cs typeface="+mn-cs"/>
              </a:rPr>
              <a:t>Data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0000"/>
                </a:solidFill>
                <a:effectLst/>
                <a:uLnTx/>
                <a:uFillTx/>
                <a:latin typeface="Segoe UI"/>
                <a:ea typeface="+mn-ea"/>
                <a:cs typeface="+mn-cs"/>
              </a:rPr>
              <a:t>engineering</a:t>
            </a:r>
          </a:p>
        </p:txBody>
      </p:sp>
      <p:sp>
        <p:nvSpPr>
          <p:cNvPr id="97" name="Rounded Rectangle 96">
            <a:extLst>
              <a:ext uri="{FF2B5EF4-FFF2-40B4-BE49-F238E27FC236}">
                <a16:creationId xmlns:a16="http://schemas.microsoft.com/office/drawing/2014/main" id="{0E1D1050-37EB-286F-F45C-88F5E01DEE00}"/>
              </a:ext>
              <a:ext uri="{C183D7F6-B498-43B3-948B-1728B52AA6E4}">
                <adec:decorative xmlns:adec="http://schemas.microsoft.com/office/drawing/2017/decorative" val="1"/>
              </a:ext>
            </a:extLst>
          </p:cNvPr>
          <p:cNvSpPr/>
          <p:nvPr/>
        </p:nvSpPr>
        <p:spPr>
          <a:xfrm>
            <a:off x="10589970" y="2156355"/>
            <a:ext cx="969264" cy="804672"/>
          </a:xfrm>
          <a:prstGeom prst="roundRect">
            <a:avLst>
              <a:gd name="adj" fmla="val 6586"/>
            </a:avLst>
          </a:prstGeom>
          <a:solidFill>
            <a:schemeClr val="bg1"/>
          </a:solidFill>
          <a:ln w="51197" cap="flat">
            <a:noFill/>
            <a:prstDash val="solid"/>
            <a:miter/>
          </a:ln>
          <a:effectLst>
            <a:outerShdw blurRad="63500" dist="127000" dir="2700000" algn="ctr" rotWithShape="0">
              <a:srgbClr val="454142">
                <a:alpha val="20000"/>
              </a:srgbClr>
            </a:outerShdw>
          </a:effectLst>
        </p:spPr>
        <p:txBody>
          <a:bodyPr lIns="73152" rIns="73152"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0000"/>
                </a:solidFill>
                <a:effectLst/>
                <a:uLnTx/>
                <a:uFillTx/>
                <a:latin typeface="Segoe UI"/>
                <a:ea typeface="+mn-ea"/>
                <a:cs typeface="+mn-cs"/>
              </a:rPr>
              <a:t>Business</a:t>
            </a:r>
            <a:br>
              <a:rPr kumimoji="0" lang="en-US" sz="1100" b="0" i="0" u="none" strike="noStrike" kern="0" cap="none" spc="0" normalizeH="0" baseline="0" noProof="0">
                <a:ln>
                  <a:noFill/>
                </a:ln>
                <a:solidFill>
                  <a:srgbClr val="000000"/>
                </a:solidFill>
                <a:effectLst/>
                <a:uLnTx/>
                <a:uFillTx/>
                <a:latin typeface="Segoe UI"/>
                <a:ea typeface="+mn-ea"/>
                <a:cs typeface="+mn-cs"/>
              </a:rPr>
            </a:br>
            <a:r>
              <a:rPr kumimoji="0" lang="en-US" sz="1100" b="0" i="0" u="none" strike="noStrike" kern="0" cap="none" spc="0" normalizeH="0" baseline="0" noProof="0">
                <a:ln>
                  <a:noFill/>
                </a:ln>
                <a:solidFill>
                  <a:srgbClr val="000000"/>
                </a:solidFill>
                <a:effectLst/>
                <a:uLnTx/>
                <a:uFillTx/>
                <a:latin typeface="Segoe UI"/>
                <a:ea typeface="+mn-ea"/>
                <a:cs typeface="+mn-cs"/>
              </a:rPr>
              <a:t>intelligence</a:t>
            </a:r>
          </a:p>
        </p:txBody>
      </p:sp>
      <p:sp>
        <p:nvSpPr>
          <p:cNvPr id="98" name="Rounded Rectangle 13">
            <a:extLst>
              <a:ext uri="{FF2B5EF4-FFF2-40B4-BE49-F238E27FC236}">
                <a16:creationId xmlns:a16="http://schemas.microsoft.com/office/drawing/2014/main" id="{85129AAC-50F0-32B2-05F3-1215C3D06D86}"/>
              </a:ext>
              <a:ext uri="{C183D7F6-B498-43B3-948B-1728B52AA6E4}">
                <adec:decorative xmlns:adec="http://schemas.microsoft.com/office/drawing/2017/decorative" val="1"/>
              </a:ext>
            </a:extLst>
          </p:cNvPr>
          <p:cNvSpPr/>
          <p:nvPr/>
        </p:nvSpPr>
        <p:spPr>
          <a:xfrm>
            <a:off x="5166655" y="2156355"/>
            <a:ext cx="969264" cy="804672"/>
          </a:xfrm>
          <a:prstGeom prst="roundRect">
            <a:avLst>
              <a:gd name="adj" fmla="val 6586"/>
            </a:avLst>
          </a:prstGeom>
          <a:solidFill>
            <a:schemeClr val="bg1"/>
          </a:solidFill>
          <a:ln w="51197" cap="flat">
            <a:noFill/>
            <a:prstDash val="solid"/>
            <a:miter/>
          </a:ln>
          <a:effectLst>
            <a:outerShdw blurRad="63500" dist="127000" dir="2700000" algn="ctr" rotWithShape="0">
              <a:srgbClr val="454142">
                <a:alpha val="20000"/>
              </a:srgbClr>
            </a:outerShdw>
          </a:effectLst>
        </p:spPr>
        <p:txBody>
          <a:bodyPr lIns="73152" rIns="73152"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0000"/>
                </a:solidFill>
                <a:effectLst/>
                <a:uLnTx/>
                <a:uFillTx/>
                <a:latin typeface="Segoe UI"/>
                <a:ea typeface="+mn-ea"/>
                <a:cs typeface="+mn-cs"/>
              </a:rPr>
              <a:t>Data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0000"/>
                </a:solidFill>
                <a:effectLst/>
                <a:uLnTx/>
                <a:uFillTx/>
                <a:latin typeface="Segoe UI"/>
                <a:ea typeface="+mn-ea"/>
                <a:cs typeface="+mn-cs"/>
              </a:rPr>
              <a:t>warehousing</a:t>
            </a:r>
          </a:p>
        </p:txBody>
      </p:sp>
      <p:sp>
        <p:nvSpPr>
          <p:cNvPr id="99" name="Rounded Rectangle 15">
            <a:extLst>
              <a:ext uri="{FF2B5EF4-FFF2-40B4-BE49-F238E27FC236}">
                <a16:creationId xmlns:a16="http://schemas.microsoft.com/office/drawing/2014/main" id="{1265A4A1-6D27-1DCD-DDCE-7B865F27D97A}"/>
              </a:ext>
              <a:ext uri="{C183D7F6-B498-43B3-948B-1728B52AA6E4}">
                <adec:decorative xmlns:adec="http://schemas.microsoft.com/office/drawing/2017/decorative" val="1"/>
              </a:ext>
            </a:extLst>
          </p:cNvPr>
          <p:cNvSpPr/>
          <p:nvPr/>
        </p:nvSpPr>
        <p:spPr>
          <a:xfrm>
            <a:off x="7335981" y="2156355"/>
            <a:ext cx="969264" cy="804672"/>
          </a:xfrm>
          <a:prstGeom prst="roundRect">
            <a:avLst>
              <a:gd name="adj" fmla="val 6586"/>
            </a:avLst>
          </a:prstGeom>
          <a:solidFill>
            <a:schemeClr val="bg1"/>
          </a:solidFill>
          <a:ln w="51197" cap="flat">
            <a:noFill/>
            <a:prstDash val="solid"/>
            <a:miter/>
          </a:ln>
          <a:effectLst>
            <a:outerShdw blurRad="63500" dist="127000" dir="2700000" algn="ctr" rotWithShape="0">
              <a:srgbClr val="454142">
                <a:alpha val="20000"/>
              </a:srgbClr>
            </a:outerShdw>
          </a:effectLst>
        </p:spPr>
        <p:txBody>
          <a:bodyPr lIns="73152" rIns="73152"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0000"/>
                </a:solidFill>
                <a:effectLst/>
                <a:uLnTx/>
                <a:uFillTx/>
                <a:latin typeface="Segoe UI"/>
                <a:ea typeface="+mn-ea"/>
                <a:cs typeface="+mn-cs"/>
              </a:rPr>
              <a:t>Data</a:t>
            </a:r>
            <a:br>
              <a:rPr kumimoji="0" lang="en-US" sz="1100" b="0" i="0" u="none" strike="noStrike" kern="0" cap="none" spc="0" normalizeH="0" baseline="0" noProof="0">
                <a:ln>
                  <a:noFill/>
                </a:ln>
                <a:solidFill>
                  <a:srgbClr val="000000"/>
                </a:solidFill>
                <a:effectLst/>
                <a:uLnTx/>
                <a:uFillTx/>
                <a:latin typeface="Segoe UI"/>
                <a:ea typeface="+mn-ea"/>
                <a:cs typeface="+mn-cs"/>
              </a:rPr>
            </a:br>
            <a:r>
              <a:rPr kumimoji="0" lang="en-US" sz="1100" b="0" i="0" u="none" strike="noStrike" kern="0" cap="none" spc="0" normalizeH="0" baseline="0" noProof="0">
                <a:ln>
                  <a:noFill/>
                </a:ln>
                <a:solidFill>
                  <a:srgbClr val="000000"/>
                </a:solidFill>
                <a:effectLst/>
                <a:uLnTx/>
                <a:uFillTx/>
                <a:latin typeface="Segoe UI"/>
                <a:ea typeface="+mn-ea"/>
                <a:cs typeface="+mn-cs"/>
              </a:rPr>
              <a:t>integration</a:t>
            </a:r>
          </a:p>
        </p:txBody>
      </p:sp>
      <p:sp>
        <p:nvSpPr>
          <p:cNvPr id="100" name="Rounded Rectangle 16">
            <a:extLst>
              <a:ext uri="{FF2B5EF4-FFF2-40B4-BE49-F238E27FC236}">
                <a16:creationId xmlns:a16="http://schemas.microsoft.com/office/drawing/2014/main" id="{7454C852-AB68-B657-CBEF-93A3A764F8F0}"/>
              </a:ext>
              <a:ext uri="{C183D7F6-B498-43B3-948B-1728B52AA6E4}">
                <adec:decorative xmlns:adec="http://schemas.microsoft.com/office/drawing/2017/decorative" val="1"/>
              </a:ext>
            </a:extLst>
          </p:cNvPr>
          <p:cNvSpPr/>
          <p:nvPr/>
        </p:nvSpPr>
        <p:spPr>
          <a:xfrm>
            <a:off x="8420644" y="2156355"/>
            <a:ext cx="969264" cy="804672"/>
          </a:xfrm>
          <a:prstGeom prst="roundRect">
            <a:avLst>
              <a:gd name="adj" fmla="val 6586"/>
            </a:avLst>
          </a:prstGeom>
          <a:solidFill>
            <a:schemeClr val="bg1"/>
          </a:solidFill>
          <a:ln w="51197" cap="flat">
            <a:noFill/>
            <a:prstDash val="solid"/>
            <a:miter/>
          </a:ln>
          <a:effectLst>
            <a:outerShdw blurRad="63500" dist="127000" dir="2700000" algn="ctr" rotWithShape="0">
              <a:srgbClr val="454142">
                <a:alpha val="20000"/>
              </a:srgbClr>
            </a:outerShdw>
          </a:effectLst>
        </p:spPr>
        <p:txBody>
          <a:bodyPr lIns="73152" rIns="73152"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0000"/>
                </a:solidFill>
                <a:effectLst/>
                <a:uLnTx/>
                <a:uFillTx/>
                <a:latin typeface="Segoe UI"/>
                <a:ea typeface="+mn-ea"/>
                <a:cs typeface="+mn-cs"/>
              </a:rPr>
              <a:t>Data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0000"/>
                </a:solidFill>
                <a:effectLst/>
                <a:uLnTx/>
                <a:uFillTx/>
                <a:latin typeface="Segoe UI"/>
                <a:ea typeface="+mn-ea"/>
                <a:cs typeface="+mn-cs"/>
              </a:rPr>
              <a:t>science</a:t>
            </a:r>
          </a:p>
        </p:txBody>
      </p:sp>
      <p:sp>
        <p:nvSpPr>
          <p:cNvPr id="101" name="Rounded Rectangle 20">
            <a:extLst>
              <a:ext uri="{FF2B5EF4-FFF2-40B4-BE49-F238E27FC236}">
                <a16:creationId xmlns:a16="http://schemas.microsoft.com/office/drawing/2014/main" id="{37F0467F-30C1-FF92-3C8F-E4B8448FF56F}"/>
              </a:ext>
              <a:ext uri="{C183D7F6-B498-43B3-948B-1728B52AA6E4}">
                <adec:decorative xmlns:adec="http://schemas.microsoft.com/office/drawing/2017/decorative" val="1"/>
              </a:ext>
            </a:extLst>
          </p:cNvPr>
          <p:cNvSpPr/>
          <p:nvPr/>
        </p:nvSpPr>
        <p:spPr>
          <a:xfrm>
            <a:off x="9505307" y="2156355"/>
            <a:ext cx="969264" cy="804672"/>
          </a:xfrm>
          <a:prstGeom prst="roundRect">
            <a:avLst>
              <a:gd name="adj" fmla="val 6586"/>
            </a:avLst>
          </a:prstGeom>
          <a:solidFill>
            <a:schemeClr val="bg1"/>
          </a:solidFill>
          <a:ln w="51197" cap="flat">
            <a:noFill/>
            <a:prstDash val="solid"/>
            <a:miter/>
          </a:ln>
          <a:effectLst>
            <a:outerShdw blurRad="63500" dist="127000" dir="2700000" algn="ctr" rotWithShape="0">
              <a:srgbClr val="454142">
                <a:alpha val="20000"/>
              </a:srgbClr>
            </a:outerShdw>
          </a:effectLst>
        </p:spPr>
        <p:txBody>
          <a:bodyPr lIns="73152" rIns="73152"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0000"/>
                </a:solidFill>
                <a:effectLst/>
                <a:uLnTx/>
                <a:uFillTx/>
                <a:latin typeface="Segoe UI"/>
                <a:ea typeface="+mn-ea"/>
                <a:cs typeface="+mn-cs"/>
              </a:rPr>
              <a:t>Real-time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0000"/>
                </a:solidFill>
                <a:effectLst/>
                <a:uLnTx/>
                <a:uFillTx/>
                <a:latin typeface="Segoe UI"/>
                <a:ea typeface="+mn-ea"/>
                <a:cs typeface="+mn-cs"/>
              </a:rPr>
              <a:t>analytics</a:t>
            </a:r>
          </a:p>
        </p:txBody>
      </p:sp>
      <p:sp>
        <p:nvSpPr>
          <p:cNvPr id="102" name="TextBox 101">
            <a:extLst>
              <a:ext uri="{FF2B5EF4-FFF2-40B4-BE49-F238E27FC236}">
                <a16:creationId xmlns:a16="http://schemas.microsoft.com/office/drawing/2014/main" id="{C833707F-ACAB-F5F6-0854-332A91A13320}"/>
              </a:ext>
              <a:ext uri="{C183D7F6-B498-43B3-948B-1728B52AA6E4}">
                <adec:decorative xmlns:adec="http://schemas.microsoft.com/office/drawing/2017/decorative" val="1"/>
              </a:ext>
            </a:extLst>
          </p:cNvPr>
          <p:cNvSpPr txBox="1"/>
          <p:nvPr/>
        </p:nvSpPr>
        <p:spPr>
          <a:xfrm>
            <a:off x="5597558" y="4656142"/>
            <a:ext cx="875018"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Workspace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POS sales</a:t>
            </a:r>
          </a:p>
        </p:txBody>
      </p:sp>
      <p:sp>
        <p:nvSpPr>
          <p:cNvPr id="103" name="TextBox 102">
            <a:extLst>
              <a:ext uri="{FF2B5EF4-FFF2-40B4-BE49-F238E27FC236}">
                <a16:creationId xmlns:a16="http://schemas.microsoft.com/office/drawing/2014/main" id="{576A0D4D-2EA6-F11E-57A1-242D170D37DB}"/>
              </a:ext>
              <a:ext uri="{C183D7F6-B498-43B3-948B-1728B52AA6E4}">
                <adec:decorative xmlns:adec="http://schemas.microsoft.com/office/drawing/2017/decorative" val="1"/>
              </a:ext>
            </a:extLst>
          </p:cNvPr>
          <p:cNvSpPr txBox="1"/>
          <p:nvPr/>
        </p:nvSpPr>
        <p:spPr>
          <a:xfrm>
            <a:off x="6781091" y="4656142"/>
            <a:ext cx="875018"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Workspace online sales</a:t>
            </a:r>
          </a:p>
        </p:txBody>
      </p:sp>
      <p:sp>
        <p:nvSpPr>
          <p:cNvPr id="104" name="TextBox 103">
            <a:extLst>
              <a:ext uri="{FF2B5EF4-FFF2-40B4-BE49-F238E27FC236}">
                <a16:creationId xmlns:a16="http://schemas.microsoft.com/office/drawing/2014/main" id="{B51292FB-2400-4016-58E4-19C34A7CB33F}"/>
              </a:ext>
              <a:ext uri="{C183D7F6-B498-43B3-948B-1728B52AA6E4}">
                <adec:decorative xmlns:adec="http://schemas.microsoft.com/office/drawing/2017/decorative" val="1"/>
              </a:ext>
            </a:extLst>
          </p:cNvPr>
          <p:cNvSpPr txBox="1"/>
          <p:nvPr/>
        </p:nvSpPr>
        <p:spPr>
          <a:xfrm>
            <a:off x="7964624" y="4656142"/>
            <a:ext cx="875018"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Workspace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customer</a:t>
            </a:r>
          </a:p>
        </p:txBody>
      </p:sp>
      <p:sp>
        <p:nvSpPr>
          <p:cNvPr id="105" name="TextBox 104">
            <a:extLst>
              <a:ext uri="{FF2B5EF4-FFF2-40B4-BE49-F238E27FC236}">
                <a16:creationId xmlns:a16="http://schemas.microsoft.com/office/drawing/2014/main" id="{6E199DBF-58CF-F507-1C0F-91FF1472D301}"/>
              </a:ext>
              <a:ext uri="{C183D7F6-B498-43B3-948B-1728B52AA6E4}">
                <adec:decorative xmlns:adec="http://schemas.microsoft.com/office/drawing/2017/decorative" val="1"/>
              </a:ext>
            </a:extLst>
          </p:cNvPr>
          <p:cNvSpPr txBox="1"/>
          <p:nvPr/>
        </p:nvSpPr>
        <p:spPr>
          <a:xfrm>
            <a:off x="9148157" y="4656142"/>
            <a:ext cx="875018"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Workspace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ads</a:t>
            </a:r>
          </a:p>
        </p:txBody>
      </p:sp>
      <p:sp>
        <p:nvSpPr>
          <p:cNvPr id="106" name="TextBox 105">
            <a:extLst>
              <a:ext uri="{FF2B5EF4-FFF2-40B4-BE49-F238E27FC236}">
                <a16:creationId xmlns:a16="http://schemas.microsoft.com/office/drawing/2014/main" id="{111B2913-F2D7-9622-7CE8-5FAFB281A8B8}"/>
              </a:ext>
              <a:ext uri="{C183D7F6-B498-43B3-948B-1728B52AA6E4}">
                <adec:decorative xmlns:adec="http://schemas.microsoft.com/office/drawing/2017/decorative" val="1"/>
              </a:ext>
            </a:extLst>
          </p:cNvPr>
          <p:cNvSpPr txBox="1"/>
          <p:nvPr/>
        </p:nvSpPr>
        <p:spPr>
          <a:xfrm>
            <a:off x="10331691" y="4656142"/>
            <a:ext cx="875018"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Workspace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expenses</a:t>
            </a:r>
          </a:p>
        </p:txBody>
      </p:sp>
      <p:grpSp>
        <p:nvGrpSpPr>
          <p:cNvPr id="107" name="Group 89">
            <a:extLst>
              <a:ext uri="{FF2B5EF4-FFF2-40B4-BE49-F238E27FC236}">
                <a16:creationId xmlns:a16="http://schemas.microsoft.com/office/drawing/2014/main" id="{DBFABC5A-7A0A-2995-41AE-9D8550FB8B69}"/>
              </a:ext>
              <a:ext uri="{C183D7F6-B498-43B3-948B-1728B52AA6E4}">
                <adec:decorative xmlns:adec="http://schemas.microsoft.com/office/drawing/2017/decorative" val="1"/>
              </a:ext>
            </a:extLst>
          </p:cNvPr>
          <p:cNvGrpSpPr>
            <a:grpSpLocks noChangeAspect="1"/>
          </p:cNvGrpSpPr>
          <p:nvPr/>
        </p:nvGrpSpPr>
        <p:grpSpPr bwMode="auto">
          <a:xfrm rot="16200000">
            <a:off x="5877111" y="4231468"/>
            <a:ext cx="315913" cy="387350"/>
            <a:chOff x="5039" y="1460"/>
            <a:chExt cx="199" cy="244"/>
          </a:xfrm>
          <a:solidFill>
            <a:schemeClr val="accent2"/>
          </a:solidFill>
        </p:grpSpPr>
        <p:sp>
          <p:nvSpPr>
            <p:cNvPr id="108" name="Freeform 90">
              <a:extLst>
                <a:ext uri="{FF2B5EF4-FFF2-40B4-BE49-F238E27FC236}">
                  <a16:creationId xmlns:a16="http://schemas.microsoft.com/office/drawing/2014/main" id="{44D695E3-B239-763C-EF00-B9599407BF4E}"/>
                </a:ext>
              </a:extLst>
            </p:cNvPr>
            <p:cNvSpPr>
              <a:spLocks/>
            </p:cNvSpPr>
            <p:nvPr/>
          </p:nvSpPr>
          <p:spPr bwMode="auto">
            <a:xfrm>
              <a:off x="5039" y="1460"/>
              <a:ext cx="182" cy="244"/>
            </a:xfrm>
            <a:custGeom>
              <a:avLst/>
              <a:gdLst>
                <a:gd name="T0" fmla="*/ 0 w 293"/>
                <a:gd name="T1" fmla="*/ 393 h 393"/>
                <a:gd name="T2" fmla="*/ 0 w 293"/>
                <a:gd name="T3" fmla="*/ 393 h 393"/>
                <a:gd name="T4" fmla="*/ 293 w 293"/>
                <a:gd name="T5" fmla="*/ 393 h 393"/>
                <a:gd name="T6" fmla="*/ 293 w 293"/>
                <a:gd name="T7" fmla="*/ 202 h 393"/>
                <a:gd name="T8" fmla="*/ 266 w 293"/>
                <a:gd name="T9" fmla="*/ 175 h 393"/>
                <a:gd name="T10" fmla="*/ 266 w 293"/>
                <a:gd name="T11" fmla="*/ 0 h 393"/>
                <a:gd name="T12" fmla="*/ 0 w 293"/>
                <a:gd name="T13" fmla="*/ 0 h 393"/>
                <a:gd name="T14" fmla="*/ 0 w 293"/>
                <a:gd name="T15" fmla="*/ 393 h 3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3" h="393">
                  <a:moveTo>
                    <a:pt x="0" y="393"/>
                  </a:moveTo>
                  <a:lnTo>
                    <a:pt x="0" y="393"/>
                  </a:lnTo>
                  <a:lnTo>
                    <a:pt x="293" y="393"/>
                  </a:lnTo>
                  <a:lnTo>
                    <a:pt x="293" y="202"/>
                  </a:lnTo>
                  <a:lnTo>
                    <a:pt x="266" y="175"/>
                  </a:lnTo>
                  <a:lnTo>
                    <a:pt x="266" y="0"/>
                  </a:lnTo>
                  <a:lnTo>
                    <a:pt x="0" y="0"/>
                  </a:lnTo>
                  <a:lnTo>
                    <a:pt x="0" y="393"/>
                  </a:lnTo>
                  <a:close/>
                </a:path>
              </a:pathLst>
            </a:custGeom>
            <a:gradFill>
              <a:gsLst>
                <a:gs pos="35000">
                  <a:srgbClr val="0078D4"/>
                </a:gs>
                <a:gs pos="0">
                  <a:srgbClr val="C03BC4"/>
                </a:gs>
              </a:gsLst>
              <a:path path="circle">
                <a:fillToRect l="100000" t="100000"/>
              </a:path>
            </a:gradFill>
            <a:ln w="51197" cap="flat">
              <a:noFill/>
              <a:prstDash val="solid"/>
              <a:miter/>
            </a:ln>
            <a:effectLst>
              <a:outerShdw blurRad="63500" dist="127000" dir="2700000" algn="ctr" rotWithShape="0">
                <a:srgbClr val="454142">
                  <a:alpha val="20000"/>
                </a:srgbClr>
              </a:outerShdw>
            </a:effectLst>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09" name="Freeform 91">
              <a:extLst>
                <a:ext uri="{FF2B5EF4-FFF2-40B4-BE49-F238E27FC236}">
                  <a16:creationId xmlns:a16="http://schemas.microsoft.com/office/drawing/2014/main" id="{939FF7D5-4CEF-454F-3B6E-821928486B46}"/>
                </a:ext>
              </a:extLst>
            </p:cNvPr>
            <p:cNvSpPr>
              <a:spLocks/>
            </p:cNvSpPr>
            <p:nvPr/>
          </p:nvSpPr>
          <p:spPr bwMode="auto">
            <a:xfrm>
              <a:off x="5221" y="1460"/>
              <a:ext cx="17" cy="110"/>
            </a:xfrm>
            <a:custGeom>
              <a:avLst/>
              <a:gdLst>
                <a:gd name="T0" fmla="*/ 27 w 27"/>
                <a:gd name="T1" fmla="*/ 0 h 177"/>
                <a:gd name="T2" fmla="*/ 27 w 27"/>
                <a:gd name="T3" fmla="*/ 0 h 177"/>
                <a:gd name="T4" fmla="*/ 0 w 27"/>
                <a:gd name="T5" fmla="*/ 0 h 177"/>
                <a:gd name="T6" fmla="*/ 0 w 27"/>
                <a:gd name="T7" fmla="*/ 164 h 177"/>
                <a:gd name="T8" fmla="*/ 13 w 27"/>
                <a:gd name="T9" fmla="*/ 177 h 177"/>
                <a:gd name="T10" fmla="*/ 27 w 27"/>
                <a:gd name="T11" fmla="*/ 164 h 177"/>
                <a:gd name="T12" fmla="*/ 27 w 27"/>
                <a:gd name="T13" fmla="*/ 0 h 177"/>
              </a:gdLst>
              <a:ahLst/>
              <a:cxnLst>
                <a:cxn ang="0">
                  <a:pos x="T0" y="T1"/>
                </a:cxn>
                <a:cxn ang="0">
                  <a:pos x="T2" y="T3"/>
                </a:cxn>
                <a:cxn ang="0">
                  <a:pos x="T4" y="T5"/>
                </a:cxn>
                <a:cxn ang="0">
                  <a:pos x="T6" y="T7"/>
                </a:cxn>
                <a:cxn ang="0">
                  <a:pos x="T8" y="T9"/>
                </a:cxn>
                <a:cxn ang="0">
                  <a:pos x="T10" y="T11"/>
                </a:cxn>
                <a:cxn ang="0">
                  <a:pos x="T12" y="T13"/>
                </a:cxn>
              </a:cxnLst>
              <a:rect l="0" t="0" r="r" b="b"/>
              <a:pathLst>
                <a:path w="27" h="177">
                  <a:moveTo>
                    <a:pt x="27" y="0"/>
                  </a:moveTo>
                  <a:lnTo>
                    <a:pt x="27" y="0"/>
                  </a:lnTo>
                  <a:lnTo>
                    <a:pt x="0" y="0"/>
                  </a:lnTo>
                  <a:lnTo>
                    <a:pt x="0" y="164"/>
                  </a:lnTo>
                  <a:lnTo>
                    <a:pt x="13" y="177"/>
                  </a:lnTo>
                  <a:lnTo>
                    <a:pt x="27" y="164"/>
                  </a:lnTo>
                  <a:lnTo>
                    <a:pt x="27" y="0"/>
                  </a:lnTo>
                  <a:close/>
                </a:path>
              </a:pathLst>
            </a:custGeom>
            <a:gradFill>
              <a:gsLst>
                <a:gs pos="35000">
                  <a:srgbClr val="0078D4"/>
                </a:gs>
                <a:gs pos="0">
                  <a:srgbClr val="C03BC4"/>
                </a:gs>
              </a:gsLst>
              <a:path path="circle">
                <a:fillToRect l="100000" t="100000"/>
              </a:path>
            </a:gradFill>
            <a:ln w="51197" cap="flat">
              <a:noFill/>
              <a:prstDash val="solid"/>
              <a:miter/>
            </a:ln>
            <a:effectLst>
              <a:outerShdw blurRad="63500" dist="127000" dir="2700000" algn="ctr" rotWithShape="0">
                <a:srgbClr val="454142">
                  <a:alpha val="20000"/>
                </a:srgbClr>
              </a:outerShdw>
            </a:effectLst>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10" name="Group 89">
            <a:extLst>
              <a:ext uri="{FF2B5EF4-FFF2-40B4-BE49-F238E27FC236}">
                <a16:creationId xmlns:a16="http://schemas.microsoft.com/office/drawing/2014/main" id="{D1932388-6E5C-B8C6-8DA9-6CD4038276AF}"/>
              </a:ext>
              <a:ext uri="{C183D7F6-B498-43B3-948B-1728B52AA6E4}">
                <adec:decorative xmlns:adec="http://schemas.microsoft.com/office/drawing/2017/decorative" val="1"/>
              </a:ext>
            </a:extLst>
          </p:cNvPr>
          <p:cNvGrpSpPr>
            <a:grpSpLocks noChangeAspect="1"/>
          </p:cNvGrpSpPr>
          <p:nvPr/>
        </p:nvGrpSpPr>
        <p:grpSpPr bwMode="auto">
          <a:xfrm rot="16200000">
            <a:off x="7060644" y="4231468"/>
            <a:ext cx="315913" cy="387350"/>
            <a:chOff x="5039" y="1460"/>
            <a:chExt cx="199" cy="244"/>
          </a:xfrm>
          <a:solidFill>
            <a:schemeClr val="accent2"/>
          </a:solidFill>
        </p:grpSpPr>
        <p:sp>
          <p:nvSpPr>
            <p:cNvPr id="111" name="Freeform 90">
              <a:extLst>
                <a:ext uri="{FF2B5EF4-FFF2-40B4-BE49-F238E27FC236}">
                  <a16:creationId xmlns:a16="http://schemas.microsoft.com/office/drawing/2014/main" id="{75A7EA06-B3DC-3F66-D5F8-DDBF3E48254E}"/>
                </a:ext>
              </a:extLst>
            </p:cNvPr>
            <p:cNvSpPr>
              <a:spLocks/>
            </p:cNvSpPr>
            <p:nvPr/>
          </p:nvSpPr>
          <p:spPr bwMode="auto">
            <a:xfrm>
              <a:off x="5039" y="1460"/>
              <a:ext cx="182" cy="244"/>
            </a:xfrm>
            <a:custGeom>
              <a:avLst/>
              <a:gdLst>
                <a:gd name="T0" fmla="*/ 0 w 293"/>
                <a:gd name="T1" fmla="*/ 393 h 393"/>
                <a:gd name="T2" fmla="*/ 0 w 293"/>
                <a:gd name="T3" fmla="*/ 393 h 393"/>
                <a:gd name="T4" fmla="*/ 293 w 293"/>
                <a:gd name="T5" fmla="*/ 393 h 393"/>
                <a:gd name="T6" fmla="*/ 293 w 293"/>
                <a:gd name="T7" fmla="*/ 202 h 393"/>
                <a:gd name="T8" fmla="*/ 266 w 293"/>
                <a:gd name="T9" fmla="*/ 175 h 393"/>
                <a:gd name="T10" fmla="*/ 266 w 293"/>
                <a:gd name="T11" fmla="*/ 0 h 393"/>
                <a:gd name="T12" fmla="*/ 0 w 293"/>
                <a:gd name="T13" fmla="*/ 0 h 393"/>
                <a:gd name="T14" fmla="*/ 0 w 293"/>
                <a:gd name="T15" fmla="*/ 393 h 3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3" h="393">
                  <a:moveTo>
                    <a:pt x="0" y="393"/>
                  </a:moveTo>
                  <a:lnTo>
                    <a:pt x="0" y="393"/>
                  </a:lnTo>
                  <a:lnTo>
                    <a:pt x="293" y="393"/>
                  </a:lnTo>
                  <a:lnTo>
                    <a:pt x="293" y="202"/>
                  </a:lnTo>
                  <a:lnTo>
                    <a:pt x="266" y="175"/>
                  </a:lnTo>
                  <a:lnTo>
                    <a:pt x="266" y="0"/>
                  </a:lnTo>
                  <a:lnTo>
                    <a:pt x="0" y="0"/>
                  </a:lnTo>
                  <a:lnTo>
                    <a:pt x="0" y="393"/>
                  </a:lnTo>
                  <a:close/>
                </a:path>
              </a:pathLst>
            </a:custGeom>
            <a:gradFill>
              <a:gsLst>
                <a:gs pos="35000">
                  <a:srgbClr val="0078D4"/>
                </a:gs>
                <a:gs pos="0">
                  <a:srgbClr val="C03BC4"/>
                </a:gs>
              </a:gsLst>
              <a:path path="circle">
                <a:fillToRect l="100000" t="100000"/>
              </a:path>
            </a:gradFill>
            <a:ln w="51197" cap="flat">
              <a:noFill/>
              <a:prstDash val="solid"/>
              <a:miter/>
            </a:ln>
            <a:effectLst>
              <a:outerShdw blurRad="63500" dist="127000" dir="2700000" algn="ctr" rotWithShape="0">
                <a:srgbClr val="454142">
                  <a:alpha val="20000"/>
                </a:srgbClr>
              </a:outerShdw>
            </a:effectLst>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12" name="Freeform 91">
              <a:extLst>
                <a:ext uri="{FF2B5EF4-FFF2-40B4-BE49-F238E27FC236}">
                  <a16:creationId xmlns:a16="http://schemas.microsoft.com/office/drawing/2014/main" id="{572F6951-1649-966E-FA00-811F89556411}"/>
                </a:ext>
              </a:extLst>
            </p:cNvPr>
            <p:cNvSpPr>
              <a:spLocks/>
            </p:cNvSpPr>
            <p:nvPr/>
          </p:nvSpPr>
          <p:spPr bwMode="auto">
            <a:xfrm>
              <a:off x="5221" y="1460"/>
              <a:ext cx="17" cy="110"/>
            </a:xfrm>
            <a:custGeom>
              <a:avLst/>
              <a:gdLst>
                <a:gd name="T0" fmla="*/ 27 w 27"/>
                <a:gd name="T1" fmla="*/ 0 h 177"/>
                <a:gd name="T2" fmla="*/ 27 w 27"/>
                <a:gd name="T3" fmla="*/ 0 h 177"/>
                <a:gd name="T4" fmla="*/ 0 w 27"/>
                <a:gd name="T5" fmla="*/ 0 h 177"/>
                <a:gd name="T6" fmla="*/ 0 w 27"/>
                <a:gd name="T7" fmla="*/ 164 h 177"/>
                <a:gd name="T8" fmla="*/ 13 w 27"/>
                <a:gd name="T9" fmla="*/ 177 h 177"/>
                <a:gd name="T10" fmla="*/ 27 w 27"/>
                <a:gd name="T11" fmla="*/ 164 h 177"/>
                <a:gd name="T12" fmla="*/ 27 w 27"/>
                <a:gd name="T13" fmla="*/ 0 h 177"/>
              </a:gdLst>
              <a:ahLst/>
              <a:cxnLst>
                <a:cxn ang="0">
                  <a:pos x="T0" y="T1"/>
                </a:cxn>
                <a:cxn ang="0">
                  <a:pos x="T2" y="T3"/>
                </a:cxn>
                <a:cxn ang="0">
                  <a:pos x="T4" y="T5"/>
                </a:cxn>
                <a:cxn ang="0">
                  <a:pos x="T6" y="T7"/>
                </a:cxn>
                <a:cxn ang="0">
                  <a:pos x="T8" y="T9"/>
                </a:cxn>
                <a:cxn ang="0">
                  <a:pos x="T10" y="T11"/>
                </a:cxn>
                <a:cxn ang="0">
                  <a:pos x="T12" y="T13"/>
                </a:cxn>
              </a:cxnLst>
              <a:rect l="0" t="0" r="r" b="b"/>
              <a:pathLst>
                <a:path w="27" h="177">
                  <a:moveTo>
                    <a:pt x="27" y="0"/>
                  </a:moveTo>
                  <a:lnTo>
                    <a:pt x="27" y="0"/>
                  </a:lnTo>
                  <a:lnTo>
                    <a:pt x="0" y="0"/>
                  </a:lnTo>
                  <a:lnTo>
                    <a:pt x="0" y="164"/>
                  </a:lnTo>
                  <a:lnTo>
                    <a:pt x="13" y="177"/>
                  </a:lnTo>
                  <a:lnTo>
                    <a:pt x="27" y="164"/>
                  </a:lnTo>
                  <a:lnTo>
                    <a:pt x="27" y="0"/>
                  </a:lnTo>
                  <a:close/>
                </a:path>
              </a:pathLst>
            </a:custGeom>
            <a:gradFill>
              <a:gsLst>
                <a:gs pos="35000">
                  <a:srgbClr val="0078D4"/>
                </a:gs>
                <a:gs pos="0">
                  <a:srgbClr val="C03BC4"/>
                </a:gs>
              </a:gsLst>
              <a:path path="circle">
                <a:fillToRect l="100000" t="100000"/>
              </a:path>
            </a:gradFill>
            <a:ln w="51197" cap="flat">
              <a:noFill/>
              <a:prstDash val="solid"/>
              <a:miter/>
            </a:ln>
            <a:effectLst>
              <a:outerShdw blurRad="63500" dist="127000" dir="2700000" algn="ctr" rotWithShape="0">
                <a:srgbClr val="454142">
                  <a:alpha val="20000"/>
                </a:srgbClr>
              </a:outerShdw>
            </a:effectLst>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13" name="Group 89">
            <a:extLst>
              <a:ext uri="{FF2B5EF4-FFF2-40B4-BE49-F238E27FC236}">
                <a16:creationId xmlns:a16="http://schemas.microsoft.com/office/drawing/2014/main" id="{39ED5B16-E46E-5018-D15F-59E56AFC2D59}"/>
              </a:ext>
              <a:ext uri="{C183D7F6-B498-43B3-948B-1728B52AA6E4}">
                <adec:decorative xmlns:adec="http://schemas.microsoft.com/office/drawing/2017/decorative" val="1"/>
              </a:ext>
            </a:extLst>
          </p:cNvPr>
          <p:cNvGrpSpPr>
            <a:grpSpLocks noChangeAspect="1"/>
          </p:cNvGrpSpPr>
          <p:nvPr/>
        </p:nvGrpSpPr>
        <p:grpSpPr bwMode="auto">
          <a:xfrm rot="16200000">
            <a:off x="8244177" y="4231468"/>
            <a:ext cx="315913" cy="387350"/>
            <a:chOff x="5039" y="1460"/>
            <a:chExt cx="199" cy="244"/>
          </a:xfrm>
          <a:solidFill>
            <a:schemeClr val="accent2"/>
          </a:solidFill>
        </p:grpSpPr>
        <p:sp>
          <p:nvSpPr>
            <p:cNvPr id="114" name="Freeform 90">
              <a:extLst>
                <a:ext uri="{FF2B5EF4-FFF2-40B4-BE49-F238E27FC236}">
                  <a16:creationId xmlns:a16="http://schemas.microsoft.com/office/drawing/2014/main" id="{5C43D58E-21F6-6C85-1224-3E1727490A11}"/>
                </a:ext>
              </a:extLst>
            </p:cNvPr>
            <p:cNvSpPr>
              <a:spLocks/>
            </p:cNvSpPr>
            <p:nvPr/>
          </p:nvSpPr>
          <p:spPr bwMode="auto">
            <a:xfrm>
              <a:off x="5039" y="1460"/>
              <a:ext cx="182" cy="244"/>
            </a:xfrm>
            <a:custGeom>
              <a:avLst/>
              <a:gdLst>
                <a:gd name="T0" fmla="*/ 0 w 293"/>
                <a:gd name="T1" fmla="*/ 393 h 393"/>
                <a:gd name="T2" fmla="*/ 0 w 293"/>
                <a:gd name="T3" fmla="*/ 393 h 393"/>
                <a:gd name="T4" fmla="*/ 293 w 293"/>
                <a:gd name="T5" fmla="*/ 393 h 393"/>
                <a:gd name="T6" fmla="*/ 293 w 293"/>
                <a:gd name="T7" fmla="*/ 202 h 393"/>
                <a:gd name="T8" fmla="*/ 266 w 293"/>
                <a:gd name="T9" fmla="*/ 175 h 393"/>
                <a:gd name="T10" fmla="*/ 266 w 293"/>
                <a:gd name="T11" fmla="*/ 0 h 393"/>
                <a:gd name="T12" fmla="*/ 0 w 293"/>
                <a:gd name="T13" fmla="*/ 0 h 393"/>
                <a:gd name="T14" fmla="*/ 0 w 293"/>
                <a:gd name="T15" fmla="*/ 393 h 3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3" h="393">
                  <a:moveTo>
                    <a:pt x="0" y="393"/>
                  </a:moveTo>
                  <a:lnTo>
                    <a:pt x="0" y="393"/>
                  </a:lnTo>
                  <a:lnTo>
                    <a:pt x="293" y="393"/>
                  </a:lnTo>
                  <a:lnTo>
                    <a:pt x="293" y="202"/>
                  </a:lnTo>
                  <a:lnTo>
                    <a:pt x="266" y="175"/>
                  </a:lnTo>
                  <a:lnTo>
                    <a:pt x="266" y="0"/>
                  </a:lnTo>
                  <a:lnTo>
                    <a:pt x="0" y="0"/>
                  </a:lnTo>
                  <a:lnTo>
                    <a:pt x="0" y="393"/>
                  </a:lnTo>
                  <a:close/>
                </a:path>
              </a:pathLst>
            </a:custGeom>
            <a:gradFill>
              <a:gsLst>
                <a:gs pos="35000">
                  <a:srgbClr val="0078D4"/>
                </a:gs>
                <a:gs pos="0">
                  <a:srgbClr val="C03BC4"/>
                </a:gs>
              </a:gsLst>
              <a:path path="circle">
                <a:fillToRect l="100000" t="100000"/>
              </a:path>
            </a:gradFill>
            <a:ln w="51197" cap="flat">
              <a:noFill/>
              <a:prstDash val="solid"/>
              <a:miter/>
            </a:ln>
            <a:effectLst>
              <a:outerShdw blurRad="63500" dist="127000" dir="2700000" algn="ctr" rotWithShape="0">
                <a:srgbClr val="454142">
                  <a:alpha val="20000"/>
                </a:srgbClr>
              </a:outerShdw>
            </a:effectLst>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15" name="Freeform 91">
              <a:extLst>
                <a:ext uri="{FF2B5EF4-FFF2-40B4-BE49-F238E27FC236}">
                  <a16:creationId xmlns:a16="http://schemas.microsoft.com/office/drawing/2014/main" id="{5244DEB6-4E10-EC58-9B85-244DA58B61D0}"/>
                </a:ext>
              </a:extLst>
            </p:cNvPr>
            <p:cNvSpPr>
              <a:spLocks/>
            </p:cNvSpPr>
            <p:nvPr/>
          </p:nvSpPr>
          <p:spPr bwMode="auto">
            <a:xfrm>
              <a:off x="5221" y="1460"/>
              <a:ext cx="17" cy="110"/>
            </a:xfrm>
            <a:custGeom>
              <a:avLst/>
              <a:gdLst>
                <a:gd name="T0" fmla="*/ 27 w 27"/>
                <a:gd name="T1" fmla="*/ 0 h 177"/>
                <a:gd name="T2" fmla="*/ 27 w 27"/>
                <a:gd name="T3" fmla="*/ 0 h 177"/>
                <a:gd name="T4" fmla="*/ 0 w 27"/>
                <a:gd name="T5" fmla="*/ 0 h 177"/>
                <a:gd name="T6" fmla="*/ 0 w 27"/>
                <a:gd name="T7" fmla="*/ 164 h 177"/>
                <a:gd name="T8" fmla="*/ 13 w 27"/>
                <a:gd name="T9" fmla="*/ 177 h 177"/>
                <a:gd name="T10" fmla="*/ 27 w 27"/>
                <a:gd name="T11" fmla="*/ 164 h 177"/>
                <a:gd name="T12" fmla="*/ 27 w 27"/>
                <a:gd name="T13" fmla="*/ 0 h 177"/>
              </a:gdLst>
              <a:ahLst/>
              <a:cxnLst>
                <a:cxn ang="0">
                  <a:pos x="T0" y="T1"/>
                </a:cxn>
                <a:cxn ang="0">
                  <a:pos x="T2" y="T3"/>
                </a:cxn>
                <a:cxn ang="0">
                  <a:pos x="T4" y="T5"/>
                </a:cxn>
                <a:cxn ang="0">
                  <a:pos x="T6" y="T7"/>
                </a:cxn>
                <a:cxn ang="0">
                  <a:pos x="T8" y="T9"/>
                </a:cxn>
                <a:cxn ang="0">
                  <a:pos x="T10" y="T11"/>
                </a:cxn>
                <a:cxn ang="0">
                  <a:pos x="T12" y="T13"/>
                </a:cxn>
              </a:cxnLst>
              <a:rect l="0" t="0" r="r" b="b"/>
              <a:pathLst>
                <a:path w="27" h="177">
                  <a:moveTo>
                    <a:pt x="27" y="0"/>
                  </a:moveTo>
                  <a:lnTo>
                    <a:pt x="27" y="0"/>
                  </a:lnTo>
                  <a:lnTo>
                    <a:pt x="0" y="0"/>
                  </a:lnTo>
                  <a:lnTo>
                    <a:pt x="0" y="164"/>
                  </a:lnTo>
                  <a:lnTo>
                    <a:pt x="13" y="177"/>
                  </a:lnTo>
                  <a:lnTo>
                    <a:pt x="27" y="164"/>
                  </a:lnTo>
                  <a:lnTo>
                    <a:pt x="27" y="0"/>
                  </a:lnTo>
                  <a:close/>
                </a:path>
              </a:pathLst>
            </a:custGeom>
            <a:gradFill>
              <a:gsLst>
                <a:gs pos="35000">
                  <a:srgbClr val="0078D4"/>
                </a:gs>
                <a:gs pos="0">
                  <a:srgbClr val="C03BC4"/>
                </a:gs>
              </a:gsLst>
              <a:path path="circle">
                <a:fillToRect l="100000" t="100000"/>
              </a:path>
            </a:gradFill>
            <a:ln w="51197" cap="flat">
              <a:noFill/>
              <a:prstDash val="solid"/>
              <a:miter/>
            </a:ln>
            <a:effectLst>
              <a:outerShdw blurRad="63500" dist="127000" dir="2700000" algn="ctr" rotWithShape="0">
                <a:srgbClr val="454142">
                  <a:alpha val="20000"/>
                </a:srgbClr>
              </a:outerShdw>
            </a:effectLst>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16" name="Group 89">
            <a:extLst>
              <a:ext uri="{FF2B5EF4-FFF2-40B4-BE49-F238E27FC236}">
                <a16:creationId xmlns:a16="http://schemas.microsoft.com/office/drawing/2014/main" id="{7ECD74A9-CE60-88F3-A1C6-0E7D53E14304}"/>
              </a:ext>
              <a:ext uri="{C183D7F6-B498-43B3-948B-1728B52AA6E4}">
                <adec:decorative xmlns:adec="http://schemas.microsoft.com/office/drawing/2017/decorative" val="1"/>
              </a:ext>
            </a:extLst>
          </p:cNvPr>
          <p:cNvGrpSpPr>
            <a:grpSpLocks noChangeAspect="1"/>
          </p:cNvGrpSpPr>
          <p:nvPr/>
        </p:nvGrpSpPr>
        <p:grpSpPr bwMode="auto">
          <a:xfrm rot="16200000">
            <a:off x="9427710" y="4231468"/>
            <a:ext cx="315913" cy="387350"/>
            <a:chOff x="5039" y="1460"/>
            <a:chExt cx="199" cy="244"/>
          </a:xfrm>
          <a:solidFill>
            <a:schemeClr val="accent2"/>
          </a:solidFill>
        </p:grpSpPr>
        <p:sp>
          <p:nvSpPr>
            <p:cNvPr id="117" name="Freeform 90">
              <a:extLst>
                <a:ext uri="{FF2B5EF4-FFF2-40B4-BE49-F238E27FC236}">
                  <a16:creationId xmlns:a16="http://schemas.microsoft.com/office/drawing/2014/main" id="{5ABB4155-05A6-25A8-14AE-ACF607C15104}"/>
                </a:ext>
              </a:extLst>
            </p:cNvPr>
            <p:cNvSpPr>
              <a:spLocks/>
            </p:cNvSpPr>
            <p:nvPr/>
          </p:nvSpPr>
          <p:spPr bwMode="auto">
            <a:xfrm>
              <a:off x="5039" y="1460"/>
              <a:ext cx="182" cy="244"/>
            </a:xfrm>
            <a:custGeom>
              <a:avLst/>
              <a:gdLst>
                <a:gd name="T0" fmla="*/ 0 w 293"/>
                <a:gd name="T1" fmla="*/ 393 h 393"/>
                <a:gd name="T2" fmla="*/ 0 w 293"/>
                <a:gd name="T3" fmla="*/ 393 h 393"/>
                <a:gd name="T4" fmla="*/ 293 w 293"/>
                <a:gd name="T5" fmla="*/ 393 h 393"/>
                <a:gd name="T6" fmla="*/ 293 w 293"/>
                <a:gd name="T7" fmla="*/ 202 h 393"/>
                <a:gd name="T8" fmla="*/ 266 w 293"/>
                <a:gd name="T9" fmla="*/ 175 h 393"/>
                <a:gd name="T10" fmla="*/ 266 w 293"/>
                <a:gd name="T11" fmla="*/ 0 h 393"/>
                <a:gd name="T12" fmla="*/ 0 w 293"/>
                <a:gd name="T13" fmla="*/ 0 h 393"/>
                <a:gd name="T14" fmla="*/ 0 w 293"/>
                <a:gd name="T15" fmla="*/ 393 h 3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3" h="393">
                  <a:moveTo>
                    <a:pt x="0" y="393"/>
                  </a:moveTo>
                  <a:lnTo>
                    <a:pt x="0" y="393"/>
                  </a:lnTo>
                  <a:lnTo>
                    <a:pt x="293" y="393"/>
                  </a:lnTo>
                  <a:lnTo>
                    <a:pt x="293" y="202"/>
                  </a:lnTo>
                  <a:lnTo>
                    <a:pt x="266" y="175"/>
                  </a:lnTo>
                  <a:lnTo>
                    <a:pt x="266" y="0"/>
                  </a:lnTo>
                  <a:lnTo>
                    <a:pt x="0" y="0"/>
                  </a:lnTo>
                  <a:lnTo>
                    <a:pt x="0" y="393"/>
                  </a:lnTo>
                  <a:close/>
                </a:path>
              </a:pathLst>
            </a:custGeom>
            <a:gradFill>
              <a:gsLst>
                <a:gs pos="35000">
                  <a:srgbClr val="0078D4"/>
                </a:gs>
                <a:gs pos="0">
                  <a:srgbClr val="C03BC4"/>
                </a:gs>
              </a:gsLst>
              <a:path path="circle">
                <a:fillToRect l="100000" t="100000"/>
              </a:path>
            </a:gradFill>
            <a:ln w="51197" cap="flat">
              <a:noFill/>
              <a:prstDash val="solid"/>
              <a:miter/>
            </a:ln>
            <a:effectLst>
              <a:outerShdw blurRad="63500" dist="127000" dir="2700000" algn="ctr" rotWithShape="0">
                <a:srgbClr val="454142">
                  <a:alpha val="20000"/>
                </a:srgbClr>
              </a:outerShdw>
            </a:effectLst>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18" name="Freeform 91">
              <a:extLst>
                <a:ext uri="{FF2B5EF4-FFF2-40B4-BE49-F238E27FC236}">
                  <a16:creationId xmlns:a16="http://schemas.microsoft.com/office/drawing/2014/main" id="{4D35BFD4-F9F2-FD1A-7F57-DBD5493887DA}"/>
                </a:ext>
              </a:extLst>
            </p:cNvPr>
            <p:cNvSpPr>
              <a:spLocks/>
            </p:cNvSpPr>
            <p:nvPr/>
          </p:nvSpPr>
          <p:spPr bwMode="auto">
            <a:xfrm>
              <a:off x="5221" y="1460"/>
              <a:ext cx="17" cy="110"/>
            </a:xfrm>
            <a:custGeom>
              <a:avLst/>
              <a:gdLst>
                <a:gd name="T0" fmla="*/ 27 w 27"/>
                <a:gd name="T1" fmla="*/ 0 h 177"/>
                <a:gd name="T2" fmla="*/ 27 w 27"/>
                <a:gd name="T3" fmla="*/ 0 h 177"/>
                <a:gd name="T4" fmla="*/ 0 w 27"/>
                <a:gd name="T5" fmla="*/ 0 h 177"/>
                <a:gd name="T6" fmla="*/ 0 w 27"/>
                <a:gd name="T7" fmla="*/ 164 h 177"/>
                <a:gd name="T8" fmla="*/ 13 w 27"/>
                <a:gd name="T9" fmla="*/ 177 h 177"/>
                <a:gd name="T10" fmla="*/ 27 w 27"/>
                <a:gd name="T11" fmla="*/ 164 h 177"/>
                <a:gd name="T12" fmla="*/ 27 w 27"/>
                <a:gd name="T13" fmla="*/ 0 h 177"/>
              </a:gdLst>
              <a:ahLst/>
              <a:cxnLst>
                <a:cxn ang="0">
                  <a:pos x="T0" y="T1"/>
                </a:cxn>
                <a:cxn ang="0">
                  <a:pos x="T2" y="T3"/>
                </a:cxn>
                <a:cxn ang="0">
                  <a:pos x="T4" y="T5"/>
                </a:cxn>
                <a:cxn ang="0">
                  <a:pos x="T6" y="T7"/>
                </a:cxn>
                <a:cxn ang="0">
                  <a:pos x="T8" y="T9"/>
                </a:cxn>
                <a:cxn ang="0">
                  <a:pos x="T10" y="T11"/>
                </a:cxn>
                <a:cxn ang="0">
                  <a:pos x="T12" y="T13"/>
                </a:cxn>
              </a:cxnLst>
              <a:rect l="0" t="0" r="r" b="b"/>
              <a:pathLst>
                <a:path w="27" h="177">
                  <a:moveTo>
                    <a:pt x="27" y="0"/>
                  </a:moveTo>
                  <a:lnTo>
                    <a:pt x="27" y="0"/>
                  </a:lnTo>
                  <a:lnTo>
                    <a:pt x="0" y="0"/>
                  </a:lnTo>
                  <a:lnTo>
                    <a:pt x="0" y="164"/>
                  </a:lnTo>
                  <a:lnTo>
                    <a:pt x="13" y="177"/>
                  </a:lnTo>
                  <a:lnTo>
                    <a:pt x="27" y="164"/>
                  </a:lnTo>
                  <a:lnTo>
                    <a:pt x="27" y="0"/>
                  </a:lnTo>
                  <a:close/>
                </a:path>
              </a:pathLst>
            </a:custGeom>
            <a:gradFill>
              <a:gsLst>
                <a:gs pos="35000">
                  <a:srgbClr val="0078D4"/>
                </a:gs>
                <a:gs pos="0">
                  <a:srgbClr val="C03BC4"/>
                </a:gs>
              </a:gsLst>
              <a:path path="circle">
                <a:fillToRect l="100000" t="100000"/>
              </a:path>
            </a:gradFill>
            <a:ln w="51197" cap="flat">
              <a:noFill/>
              <a:prstDash val="solid"/>
              <a:miter/>
            </a:ln>
            <a:effectLst>
              <a:outerShdw blurRad="63500" dist="127000" dir="2700000" algn="ctr" rotWithShape="0">
                <a:srgbClr val="454142">
                  <a:alpha val="20000"/>
                </a:srgbClr>
              </a:outerShdw>
            </a:effectLst>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19" name="Group 89">
            <a:extLst>
              <a:ext uri="{FF2B5EF4-FFF2-40B4-BE49-F238E27FC236}">
                <a16:creationId xmlns:a16="http://schemas.microsoft.com/office/drawing/2014/main" id="{80ABCC86-2FEE-18A4-28AA-B43C383C6318}"/>
              </a:ext>
              <a:ext uri="{C183D7F6-B498-43B3-948B-1728B52AA6E4}">
                <adec:decorative xmlns:adec="http://schemas.microsoft.com/office/drawing/2017/decorative" val="1"/>
              </a:ext>
            </a:extLst>
          </p:cNvPr>
          <p:cNvGrpSpPr>
            <a:grpSpLocks noChangeAspect="1"/>
          </p:cNvGrpSpPr>
          <p:nvPr/>
        </p:nvGrpSpPr>
        <p:grpSpPr bwMode="auto">
          <a:xfrm rot="16200000">
            <a:off x="10611244" y="4231468"/>
            <a:ext cx="315913" cy="387350"/>
            <a:chOff x="5039" y="1460"/>
            <a:chExt cx="199" cy="244"/>
          </a:xfrm>
          <a:solidFill>
            <a:schemeClr val="accent2"/>
          </a:solidFill>
        </p:grpSpPr>
        <p:sp>
          <p:nvSpPr>
            <p:cNvPr id="120" name="Freeform 90">
              <a:extLst>
                <a:ext uri="{FF2B5EF4-FFF2-40B4-BE49-F238E27FC236}">
                  <a16:creationId xmlns:a16="http://schemas.microsoft.com/office/drawing/2014/main" id="{05485605-AA28-AD77-5227-8B8909C1C2A7}"/>
                </a:ext>
              </a:extLst>
            </p:cNvPr>
            <p:cNvSpPr>
              <a:spLocks/>
            </p:cNvSpPr>
            <p:nvPr/>
          </p:nvSpPr>
          <p:spPr bwMode="auto">
            <a:xfrm>
              <a:off x="5039" y="1460"/>
              <a:ext cx="182" cy="244"/>
            </a:xfrm>
            <a:custGeom>
              <a:avLst/>
              <a:gdLst>
                <a:gd name="T0" fmla="*/ 0 w 293"/>
                <a:gd name="T1" fmla="*/ 393 h 393"/>
                <a:gd name="T2" fmla="*/ 0 w 293"/>
                <a:gd name="T3" fmla="*/ 393 h 393"/>
                <a:gd name="T4" fmla="*/ 293 w 293"/>
                <a:gd name="T5" fmla="*/ 393 h 393"/>
                <a:gd name="T6" fmla="*/ 293 w 293"/>
                <a:gd name="T7" fmla="*/ 202 h 393"/>
                <a:gd name="T8" fmla="*/ 266 w 293"/>
                <a:gd name="T9" fmla="*/ 175 h 393"/>
                <a:gd name="T10" fmla="*/ 266 w 293"/>
                <a:gd name="T11" fmla="*/ 0 h 393"/>
                <a:gd name="T12" fmla="*/ 0 w 293"/>
                <a:gd name="T13" fmla="*/ 0 h 393"/>
                <a:gd name="T14" fmla="*/ 0 w 293"/>
                <a:gd name="T15" fmla="*/ 393 h 3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3" h="393">
                  <a:moveTo>
                    <a:pt x="0" y="393"/>
                  </a:moveTo>
                  <a:lnTo>
                    <a:pt x="0" y="393"/>
                  </a:lnTo>
                  <a:lnTo>
                    <a:pt x="293" y="393"/>
                  </a:lnTo>
                  <a:lnTo>
                    <a:pt x="293" y="202"/>
                  </a:lnTo>
                  <a:lnTo>
                    <a:pt x="266" y="175"/>
                  </a:lnTo>
                  <a:lnTo>
                    <a:pt x="266" y="0"/>
                  </a:lnTo>
                  <a:lnTo>
                    <a:pt x="0" y="0"/>
                  </a:lnTo>
                  <a:lnTo>
                    <a:pt x="0" y="393"/>
                  </a:lnTo>
                  <a:close/>
                </a:path>
              </a:pathLst>
            </a:custGeom>
            <a:gradFill>
              <a:gsLst>
                <a:gs pos="35000">
                  <a:srgbClr val="0078D4"/>
                </a:gs>
                <a:gs pos="0">
                  <a:srgbClr val="C03BC4"/>
                </a:gs>
              </a:gsLst>
              <a:path path="circle">
                <a:fillToRect l="100000" t="100000"/>
              </a:path>
            </a:gradFill>
            <a:ln w="51197" cap="flat">
              <a:noFill/>
              <a:prstDash val="solid"/>
              <a:miter/>
            </a:ln>
            <a:effectLst>
              <a:outerShdw blurRad="63500" dist="127000" dir="2700000" algn="ctr" rotWithShape="0">
                <a:srgbClr val="454142">
                  <a:alpha val="20000"/>
                </a:srgbClr>
              </a:outerShdw>
            </a:effectLst>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1" name="Freeform 91">
              <a:extLst>
                <a:ext uri="{FF2B5EF4-FFF2-40B4-BE49-F238E27FC236}">
                  <a16:creationId xmlns:a16="http://schemas.microsoft.com/office/drawing/2014/main" id="{1A9C4B51-4D2A-C8B2-97CA-CEA585768475}"/>
                </a:ext>
              </a:extLst>
            </p:cNvPr>
            <p:cNvSpPr>
              <a:spLocks/>
            </p:cNvSpPr>
            <p:nvPr/>
          </p:nvSpPr>
          <p:spPr bwMode="auto">
            <a:xfrm>
              <a:off x="5221" y="1460"/>
              <a:ext cx="17" cy="110"/>
            </a:xfrm>
            <a:custGeom>
              <a:avLst/>
              <a:gdLst>
                <a:gd name="T0" fmla="*/ 27 w 27"/>
                <a:gd name="T1" fmla="*/ 0 h 177"/>
                <a:gd name="T2" fmla="*/ 27 w 27"/>
                <a:gd name="T3" fmla="*/ 0 h 177"/>
                <a:gd name="T4" fmla="*/ 0 w 27"/>
                <a:gd name="T5" fmla="*/ 0 h 177"/>
                <a:gd name="T6" fmla="*/ 0 w 27"/>
                <a:gd name="T7" fmla="*/ 164 h 177"/>
                <a:gd name="T8" fmla="*/ 13 w 27"/>
                <a:gd name="T9" fmla="*/ 177 h 177"/>
                <a:gd name="T10" fmla="*/ 27 w 27"/>
                <a:gd name="T11" fmla="*/ 164 h 177"/>
                <a:gd name="T12" fmla="*/ 27 w 27"/>
                <a:gd name="T13" fmla="*/ 0 h 177"/>
              </a:gdLst>
              <a:ahLst/>
              <a:cxnLst>
                <a:cxn ang="0">
                  <a:pos x="T0" y="T1"/>
                </a:cxn>
                <a:cxn ang="0">
                  <a:pos x="T2" y="T3"/>
                </a:cxn>
                <a:cxn ang="0">
                  <a:pos x="T4" y="T5"/>
                </a:cxn>
                <a:cxn ang="0">
                  <a:pos x="T6" y="T7"/>
                </a:cxn>
                <a:cxn ang="0">
                  <a:pos x="T8" y="T9"/>
                </a:cxn>
                <a:cxn ang="0">
                  <a:pos x="T10" y="T11"/>
                </a:cxn>
                <a:cxn ang="0">
                  <a:pos x="T12" y="T13"/>
                </a:cxn>
              </a:cxnLst>
              <a:rect l="0" t="0" r="r" b="b"/>
              <a:pathLst>
                <a:path w="27" h="177">
                  <a:moveTo>
                    <a:pt x="27" y="0"/>
                  </a:moveTo>
                  <a:lnTo>
                    <a:pt x="27" y="0"/>
                  </a:lnTo>
                  <a:lnTo>
                    <a:pt x="0" y="0"/>
                  </a:lnTo>
                  <a:lnTo>
                    <a:pt x="0" y="164"/>
                  </a:lnTo>
                  <a:lnTo>
                    <a:pt x="13" y="177"/>
                  </a:lnTo>
                  <a:lnTo>
                    <a:pt x="27" y="164"/>
                  </a:lnTo>
                  <a:lnTo>
                    <a:pt x="27" y="0"/>
                  </a:lnTo>
                  <a:close/>
                </a:path>
              </a:pathLst>
            </a:custGeom>
            <a:gradFill>
              <a:gsLst>
                <a:gs pos="35000">
                  <a:srgbClr val="0078D4"/>
                </a:gs>
                <a:gs pos="0">
                  <a:srgbClr val="C03BC4"/>
                </a:gs>
              </a:gsLst>
              <a:path path="circle">
                <a:fillToRect l="100000" t="100000"/>
              </a:path>
            </a:gradFill>
            <a:ln w="51197" cap="flat">
              <a:noFill/>
              <a:prstDash val="solid"/>
              <a:miter/>
            </a:ln>
            <a:effectLst>
              <a:outerShdw blurRad="63500" dist="127000" dir="2700000" algn="ctr" rotWithShape="0">
                <a:srgbClr val="454142">
                  <a:alpha val="20000"/>
                </a:srgbClr>
              </a:outerShdw>
            </a:effectLst>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cxnSp>
        <p:nvCxnSpPr>
          <p:cNvPr id="129" name="Straight Connector 128">
            <a:extLst>
              <a:ext uri="{FF2B5EF4-FFF2-40B4-BE49-F238E27FC236}">
                <a16:creationId xmlns:a16="http://schemas.microsoft.com/office/drawing/2014/main" id="{6D6AD0B3-3CBF-EE5A-FD6A-BFC97475E70C}"/>
              </a:ext>
              <a:ext uri="{C183D7F6-B498-43B3-948B-1728B52AA6E4}">
                <adec:decorative xmlns:adec="http://schemas.microsoft.com/office/drawing/2017/decorative" val="1"/>
              </a:ext>
            </a:extLst>
          </p:cNvPr>
          <p:cNvCxnSpPr>
            <a:cxnSpLocks/>
          </p:cNvCxnSpPr>
          <p:nvPr/>
        </p:nvCxnSpPr>
        <p:spPr>
          <a:xfrm>
            <a:off x="5651287" y="2961027"/>
            <a:ext cx="0" cy="695666"/>
          </a:xfrm>
          <a:prstGeom prst="line">
            <a:avLst/>
          </a:prstGeom>
          <a:noFill/>
          <a:ln w="12700" cap="flat" cmpd="sng" algn="ctr">
            <a:solidFill>
              <a:schemeClr val="bg1"/>
            </a:solidFill>
            <a:prstDash val="solid"/>
            <a:headEnd type="none" w="med" len="med"/>
            <a:tailEnd type="arrow" w="med" len="med"/>
          </a:ln>
          <a:effectLst/>
        </p:spPr>
      </p:cxnSp>
      <p:cxnSp>
        <p:nvCxnSpPr>
          <p:cNvPr id="130" name="Straight Connector 129">
            <a:extLst>
              <a:ext uri="{FF2B5EF4-FFF2-40B4-BE49-F238E27FC236}">
                <a16:creationId xmlns:a16="http://schemas.microsoft.com/office/drawing/2014/main" id="{893AFC94-B155-7030-6C4F-C6D7E3599866}"/>
              </a:ext>
              <a:ext uri="{C183D7F6-B498-43B3-948B-1728B52AA6E4}">
                <adec:decorative xmlns:adec="http://schemas.microsoft.com/office/drawing/2017/decorative" val="1"/>
              </a:ext>
            </a:extLst>
          </p:cNvPr>
          <p:cNvCxnSpPr>
            <a:cxnSpLocks/>
          </p:cNvCxnSpPr>
          <p:nvPr/>
        </p:nvCxnSpPr>
        <p:spPr>
          <a:xfrm>
            <a:off x="6735950" y="2961027"/>
            <a:ext cx="0" cy="695666"/>
          </a:xfrm>
          <a:prstGeom prst="line">
            <a:avLst/>
          </a:prstGeom>
          <a:noFill/>
          <a:ln w="12700" cap="flat" cmpd="sng" algn="ctr">
            <a:solidFill>
              <a:schemeClr val="bg1"/>
            </a:solidFill>
            <a:prstDash val="solid"/>
            <a:headEnd type="none" w="med" len="med"/>
            <a:tailEnd type="arrow" w="med" len="med"/>
          </a:ln>
          <a:effectLst/>
        </p:spPr>
      </p:cxnSp>
      <p:cxnSp>
        <p:nvCxnSpPr>
          <p:cNvPr id="131" name="Straight Connector 130">
            <a:extLst>
              <a:ext uri="{FF2B5EF4-FFF2-40B4-BE49-F238E27FC236}">
                <a16:creationId xmlns:a16="http://schemas.microsoft.com/office/drawing/2014/main" id="{5FD05813-8B84-F0F2-5930-5BCC0095240B}"/>
              </a:ext>
              <a:ext uri="{C183D7F6-B498-43B3-948B-1728B52AA6E4}">
                <adec:decorative xmlns:adec="http://schemas.microsoft.com/office/drawing/2017/decorative" val="1"/>
              </a:ext>
            </a:extLst>
          </p:cNvPr>
          <p:cNvCxnSpPr>
            <a:cxnSpLocks/>
          </p:cNvCxnSpPr>
          <p:nvPr/>
        </p:nvCxnSpPr>
        <p:spPr>
          <a:xfrm>
            <a:off x="7820613" y="2961027"/>
            <a:ext cx="0" cy="695666"/>
          </a:xfrm>
          <a:prstGeom prst="line">
            <a:avLst/>
          </a:prstGeom>
          <a:noFill/>
          <a:ln w="12700" cap="flat" cmpd="sng" algn="ctr">
            <a:solidFill>
              <a:schemeClr val="bg1"/>
            </a:solidFill>
            <a:prstDash val="solid"/>
            <a:headEnd type="none" w="med" len="med"/>
            <a:tailEnd type="arrow" w="med" len="med"/>
          </a:ln>
          <a:effectLst/>
        </p:spPr>
      </p:cxnSp>
      <p:cxnSp>
        <p:nvCxnSpPr>
          <p:cNvPr id="132" name="Straight Connector 131">
            <a:extLst>
              <a:ext uri="{FF2B5EF4-FFF2-40B4-BE49-F238E27FC236}">
                <a16:creationId xmlns:a16="http://schemas.microsoft.com/office/drawing/2014/main" id="{7F156E94-E0AC-83BE-69DB-F4A0D7B2058C}"/>
              </a:ext>
              <a:ext uri="{C183D7F6-B498-43B3-948B-1728B52AA6E4}">
                <adec:decorative xmlns:adec="http://schemas.microsoft.com/office/drawing/2017/decorative" val="1"/>
              </a:ext>
            </a:extLst>
          </p:cNvPr>
          <p:cNvCxnSpPr>
            <a:cxnSpLocks/>
          </p:cNvCxnSpPr>
          <p:nvPr/>
        </p:nvCxnSpPr>
        <p:spPr>
          <a:xfrm>
            <a:off x="8905276" y="2961027"/>
            <a:ext cx="0" cy="695666"/>
          </a:xfrm>
          <a:prstGeom prst="line">
            <a:avLst/>
          </a:prstGeom>
          <a:noFill/>
          <a:ln w="12700" cap="flat" cmpd="sng" algn="ctr">
            <a:solidFill>
              <a:schemeClr val="bg1"/>
            </a:solidFill>
            <a:prstDash val="solid"/>
            <a:headEnd type="none" w="med" len="med"/>
            <a:tailEnd type="arrow" w="med" len="med"/>
          </a:ln>
          <a:effectLst/>
        </p:spPr>
      </p:cxnSp>
      <p:cxnSp>
        <p:nvCxnSpPr>
          <p:cNvPr id="133" name="Straight Connector 132">
            <a:extLst>
              <a:ext uri="{FF2B5EF4-FFF2-40B4-BE49-F238E27FC236}">
                <a16:creationId xmlns:a16="http://schemas.microsoft.com/office/drawing/2014/main" id="{ED0A9887-052F-4F61-F054-C47B9EDB27C7}"/>
              </a:ext>
              <a:ext uri="{C183D7F6-B498-43B3-948B-1728B52AA6E4}">
                <adec:decorative xmlns:adec="http://schemas.microsoft.com/office/drawing/2017/decorative" val="1"/>
              </a:ext>
            </a:extLst>
          </p:cNvPr>
          <p:cNvCxnSpPr>
            <a:cxnSpLocks/>
          </p:cNvCxnSpPr>
          <p:nvPr/>
        </p:nvCxnSpPr>
        <p:spPr>
          <a:xfrm>
            <a:off x="9989939" y="2961027"/>
            <a:ext cx="0" cy="695666"/>
          </a:xfrm>
          <a:prstGeom prst="line">
            <a:avLst/>
          </a:prstGeom>
          <a:noFill/>
          <a:ln w="12700" cap="flat" cmpd="sng" algn="ctr">
            <a:solidFill>
              <a:schemeClr val="bg1"/>
            </a:solidFill>
            <a:prstDash val="solid"/>
            <a:headEnd type="none" w="med" len="med"/>
            <a:tailEnd type="arrow" w="med" len="med"/>
          </a:ln>
          <a:effectLst/>
        </p:spPr>
      </p:cxnSp>
      <p:cxnSp>
        <p:nvCxnSpPr>
          <p:cNvPr id="134" name="Straight Connector 133">
            <a:extLst>
              <a:ext uri="{FF2B5EF4-FFF2-40B4-BE49-F238E27FC236}">
                <a16:creationId xmlns:a16="http://schemas.microsoft.com/office/drawing/2014/main" id="{8C7B20E2-958F-D82F-41BA-037FAE8C95C6}"/>
              </a:ext>
              <a:ext uri="{C183D7F6-B498-43B3-948B-1728B52AA6E4}">
                <adec:decorative xmlns:adec="http://schemas.microsoft.com/office/drawing/2017/decorative" val="1"/>
              </a:ext>
            </a:extLst>
          </p:cNvPr>
          <p:cNvCxnSpPr>
            <a:cxnSpLocks/>
          </p:cNvCxnSpPr>
          <p:nvPr/>
        </p:nvCxnSpPr>
        <p:spPr>
          <a:xfrm>
            <a:off x="11074602" y="2961027"/>
            <a:ext cx="0" cy="695666"/>
          </a:xfrm>
          <a:prstGeom prst="line">
            <a:avLst/>
          </a:prstGeom>
          <a:noFill/>
          <a:ln w="12700" cap="flat" cmpd="sng" algn="ctr">
            <a:solidFill>
              <a:schemeClr val="bg1"/>
            </a:solidFill>
            <a:prstDash val="solid"/>
            <a:headEnd type="none" w="med" len="med"/>
            <a:tailEnd type="arrow" w="med" len="med"/>
          </a:ln>
          <a:effectLst/>
        </p:spPr>
      </p:cxnSp>
      <p:sp>
        <p:nvSpPr>
          <p:cNvPr id="122" name="Rounded Rectangle 45">
            <a:extLst>
              <a:ext uri="{FF2B5EF4-FFF2-40B4-BE49-F238E27FC236}">
                <a16:creationId xmlns:a16="http://schemas.microsoft.com/office/drawing/2014/main" id="{7370F484-114E-F371-6A39-9D7DCC1735BC}"/>
              </a:ext>
              <a:ext uri="{C183D7F6-B498-43B3-948B-1728B52AA6E4}">
                <adec:decorative xmlns:adec="http://schemas.microsoft.com/office/drawing/2017/decorative" val="1"/>
              </a:ext>
            </a:extLst>
          </p:cNvPr>
          <p:cNvSpPr/>
          <p:nvPr/>
        </p:nvSpPr>
        <p:spPr>
          <a:xfrm>
            <a:off x="5197967" y="3675974"/>
            <a:ext cx="6324595" cy="1554480"/>
          </a:xfrm>
          <a:prstGeom prst="roundRect">
            <a:avLst>
              <a:gd name="adj" fmla="val 2747"/>
            </a:avLst>
          </a:prstGeom>
          <a:noFill/>
          <a:ln w="41275">
            <a:solidFill>
              <a:schemeClr val="tx1"/>
            </a:solidFill>
            <a:prstDash val="sysDot"/>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37160" rIns="0" bIns="0" numCol="1" spcCol="0" rtlCol="0" fromWordArt="0" anchor="t" anchorCtr="0" forceAA="0" compatLnSpc="1">
            <a:prstTxWarp prst="textNoShape">
              <a:avLst/>
            </a:prstTxWarp>
            <a:noAutofit/>
          </a:bodyPr>
          <a:lstStyle/>
          <a:p>
            <a:pPr marL="0" marR="0" lvl="0" indent="0" algn="ctr" defTabSz="914367"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w="3175">
                <a:noFill/>
              </a:ln>
              <a:gradFill>
                <a:gsLst>
                  <a:gs pos="8621">
                    <a:srgbClr val="000000"/>
                  </a:gs>
                  <a:gs pos="20225">
                    <a:srgbClr val="000000"/>
                  </a:gs>
                </a:gsLst>
                <a:lin ang="5400000" scaled="1"/>
              </a:gradFill>
              <a:effectLst/>
              <a:uLnTx/>
              <a:uFillTx/>
              <a:latin typeface="Segoe UI Semibold"/>
              <a:ea typeface="+mn-ea"/>
              <a:cs typeface="Segoe UI" pitchFamily="34" charset="0"/>
            </a:endParaRPr>
          </a:p>
        </p:txBody>
      </p:sp>
      <p:sp>
        <p:nvSpPr>
          <p:cNvPr id="88" name="TextBox 87">
            <a:extLst>
              <a:ext uri="{FF2B5EF4-FFF2-40B4-BE49-F238E27FC236}">
                <a16:creationId xmlns:a16="http://schemas.microsoft.com/office/drawing/2014/main" id="{88BB3184-5A05-37DC-FEA2-FAA03AEFD57A}"/>
              </a:ext>
              <a:ext uri="{C183D7F6-B498-43B3-948B-1728B52AA6E4}">
                <adec:decorative xmlns:adec="http://schemas.microsoft.com/office/drawing/2017/decorative" val="0"/>
              </a:ext>
            </a:extLst>
          </p:cNvPr>
          <p:cNvSpPr txBox="1"/>
          <p:nvPr/>
        </p:nvSpPr>
        <p:spPr>
          <a:xfrm>
            <a:off x="6580483" y="3275864"/>
            <a:ext cx="3566818" cy="400110"/>
          </a:xfrm>
          <a:prstGeom prst="rect">
            <a:avLst/>
          </a:prstGeom>
          <a:solidFill>
            <a:schemeClr val="tx1"/>
          </a:solidFill>
        </p:spPr>
        <p:txBody>
          <a:bodyPr wrap="square" lIns="0" tIns="91440" rIns="0" bIns="91440" rtlCol="0">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Unified management and governance</a:t>
            </a:r>
          </a:p>
        </p:txBody>
      </p:sp>
    </p:spTree>
    <p:extLst>
      <p:ext uri="{BB962C8B-B14F-4D97-AF65-F5344CB8AC3E}">
        <p14:creationId xmlns:p14="http://schemas.microsoft.com/office/powerpoint/2010/main" val="41511104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500"/>
                                        <p:tgtEl>
                                          <p:spTgt spid="18"/>
                                        </p:tgtEl>
                                      </p:cBhvr>
                                    </p:animEffect>
                                  </p:childTnLst>
                                </p:cTn>
                              </p:par>
                            </p:childTnLst>
                          </p:cTn>
                        </p:par>
                        <p:par>
                          <p:cTn id="16" fill="hold">
                            <p:stCondLst>
                              <p:cond delay="500"/>
                            </p:stCondLst>
                            <p:childTnLst>
                              <p:par>
                                <p:cTn id="17" presetID="16" presetClass="entr" presetSubtype="37" fill="hold" grpId="0" nodeType="afterEffect">
                                  <p:stCondLst>
                                    <p:cond delay="0"/>
                                  </p:stCondLst>
                                  <p:childTnLst>
                                    <p:set>
                                      <p:cBhvr>
                                        <p:cTn id="18" dur="1" fill="hold">
                                          <p:stCondLst>
                                            <p:cond delay="0"/>
                                          </p:stCondLst>
                                        </p:cTn>
                                        <p:tgtEl>
                                          <p:spTgt spid="88"/>
                                        </p:tgtEl>
                                        <p:attrNameLst>
                                          <p:attrName>style.visibility</p:attrName>
                                        </p:attrNameLst>
                                      </p:cBhvr>
                                      <p:to>
                                        <p:strVal val="visible"/>
                                      </p:to>
                                    </p:set>
                                    <p:animEffect transition="in" filter="barn(outVertical)">
                                      <p:cBhvr>
                                        <p:cTn id="19" dur="500"/>
                                        <p:tgtEl>
                                          <p:spTgt spid="88"/>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122"/>
                                        </p:tgtEl>
                                        <p:attrNameLst>
                                          <p:attrName>style.visibility</p:attrName>
                                        </p:attrNameLst>
                                      </p:cBhvr>
                                      <p:to>
                                        <p:strVal val="visible"/>
                                      </p:to>
                                    </p:set>
                                    <p:animEffect transition="in" filter="wipe(down)">
                                      <p:cBhvr>
                                        <p:cTn id="22" dur="500"/>
                                        <p:tgtEl>
                                          <p:spTgt spid="12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fade">
                                      <p:cBhvr>
                                        <p:cTn id="27" dur="500"/>
                                        <p:tgtEl>
                                          <p:spTgt spid="23"/>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5"/>
                                        </p:tgtEl>
                                        <p:attrNameLst>
                                          <p:attrName>style.visibility</p:attrName>
                                        </p:attrNameLst>
                                      </p:cBhvr>
                                      <p:to>
                                        <p:strVal val="visible"/>
                                      </p:to>
                                    </p:set>
                                    <p:animEffect transition="in" filter="fade">
                                      <p:cBhvr>
                                        <p:cTn id="30" dur="500"/>
                                        <p:tgtEl>
                                          <p:spTgt spid="25"/>
                                        </p:tgtEl>
                                      </p:cBhvr>
                                    </p:animEffect>
                                  </p:childTnLst>
                                </p:cTn>
                              </p:par>
                              <p:par>
                                <p:cTn id="31" presetID="10" presetClass="entr" presetSubtype="0" fill="hold" nodeType="withEffect">
                                  <p:stCondLst>
                                    <p:cond delay="0"/>
                                  </p:stCondLst>
                                  <p:childTnLst>
                                    <p:set>
                                      <p:cBhvr>
                                        <p:cTn id="32" dur="1" fill="hold">
                                          <p:stCondLst>
                                            <p:cond delay="0"/>
                                          </p:stCondLst>
                                        </p:cTn>
                                        <p:tgtEl>
                                          <p:spTgt spid="27"/>
                                        </p:tgtEl>
                                        <p:attrNameLst>
                                          <p:attrName>style.visibility</p:attrName>
                                        </p:attrNameLst>
                                      </p:cBhvr>
                                      <p:to>
                                        <p:strVal val="visible"/>
                                      </p:to>
                                    </p:set>
                                    <p:animEffect transition="in" filter="fade">
                                      <p:cBhvr>
                                        <p:cTn id="33" dur="500"/>
                                        <p:tgtEl>
                                          <p:spTgt spid="27"/>
                                        </p:tgtEl>
                                      </p:cBhvr>
                                    </p:animEffect>
                                  </p:childTnLst>
                                </p:cTn>
                              </p:par>
                            </p:childTnLst>
                          </p:cTn>
                        </p:par>
                        <p:par>
                          <p:cTn id="34" fill="hold">
                            <p:stCondLst>
                              <p:cond delay="500"/>
                            </p:stCondLst>
                            <p:childTnLst>
                              <p:par>
                                <p:cTn id="35" presetID="10" presetClass="entr" presetSubtype="0" fill="hold" nodeType="afterEffect">
                                  <p:stCondLst>
                                    <p:cond delay="0"/>
                                  </p:stCondLst>
                                  <p:childTnLst>
                                    <p:set>
                                      <p:cBhvr>
                                        <p:cTn id="36" dur="1" fill="hold">
                                          <p:stCondLst>
                                            <p:cond delay="0"/>
                                          </p:stCondLst>
                                        </p:cTn>
                                        <p:tgtEl>
                                          <p:spTgt spid="107"/>
                                        </p:tgtEl>
                                        <p:attrNameLst>
                                          <p:attrName>style.visibility</p:attrName>
                                        </p:attrNameLst>
                                      </p:cBhvr>
                                      <p:to>
                                        <p:strVal val="visible"/>
                                      </p:to>
                                    </p:set>
                                    <p:animEffect transition="in" filter="fade">
                                      <p:cBhvr>
                                        <p:cTn id="37" dur="500"/>
                                        <p:tgtEl>
                                          <p:spTgt spid="107"/>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02"/>
                                        </p:tgtEl>
                                        <p:attrNameLst>
                                          <p:attrName>style.visibility</p:attrName>
                                        </p:attrNameLst>
                                      </p:cBhvr>
                                      <p:to>
                                        <p:strVal val="visible"/>
                                      </p:to>
                                    </p:set>
                                    <p:animEffect transition="in" filter="fade">
                                      <p:cBhvr>
                                        <p:cTn id="40" dur="500"/>
                                        <p:tgtEl>
                                          <p:spTgt spid="102"/>
                                        </p:tgtEl>
                                      </p:cBhvr>
                                    </p:animEffect>
                                  </p:childTnLst>
                                </p:cTn>
                              </p:par>
                            </p:childTnLst>
                          </p:cTn>
                        </p:par>
                        <p:par>
                          <p:cTn id="41" fill="hold">
                            <p:stCondLst>
                              <p:cond delay="1000"/>
                            </p:stCondLst>
                            <p:childTnLst>
                              <p:par>
                                <p:cTn id="42" presetID="10" presetClass="entr" presetSubtype="0" fill="hold" nodeType="afterEffect">
                                  <p:stCondLst>
                                    <p:cond delay="0"/>
                                  </p:stCondLst>
                                  <p:childTnLst>
                                    <p:set>
                                      <p:cBhvr>
                                        <p:cTn id="43" dur="1" fill="hold">
                                          <p:stCondLst>
                                            <p:cond delay="0"/>
                                          </p:stCondLst>
                                        </p:cTn>
                                        <p:tgtEl>
                                          <p:spTgt spid="110"/>
                                        </p:tgtEl>
                                        <p:attrNameLst>
                                          <p:attrName>style.visibility</p:attrName>
                                        </p:attrNameLst>
                                      </p:cBhvr>
                                      <p:to>
                                        <p:strVal val="visible"/>
                                      </p:to>
                                    </p:set>
                                    <p:animEffect transition="in" filter="fade">
                                      <p:cBhvr>
                                        <p:cTn id="44" dur="500"/>
                                        <p:tgtEl>
                                          <p:spTgt spid="110"/>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03"/>
                                        </p:tgtEl>
                                        <p:attrNameLst>
                                          <p:attrName>style.visibility</p:attrName>
                                        </p:attrNameLst>
                                      </p:cBhvr>
                                      <p:to>
                                        <p:strVal val="visible"/>
                                      </p:to>
                                    </p:set>
                                    <p:animEffect transition="in" filter="fade">
                                      <p:cBhvr>
                                        <p:cTn id="47" dur="500"/>
                                        <p:tgtEl>
                                          <p:spTgt spid="103"/>
                                        </p:tgtEl>
                                      </p:cBhvr>
                                    </p:animEffect>
                                  </p:childTnLst>
                                </p:cTn>
                              </p:par>
                            </p:childTnLst>
                          </p:cTn>
                        </p:par>
                        <p:par>
                          <p:cTn id="48" fill="hold">
                            <p:stCondLst>
                              <p:cond delay="1500"/>
                            </p:stCondLst>
                            <p:childTnLst>
                              <p:par>
                                <p:cTn id="49" presetID="10" presetClass="entr" presetSubtype="0" fill="hold" nodeType="afterEffect">
                                  <p:stCondLst>
                                    <p:cond delay="0"/>
                                  </p:stCondLst>
                                  <p:childTnLst>
                                    <p:set>
                                      <p:cBhvr>
                                        <p:cTn id="50" dur="1" fill="hold">
                                          <p:stCondLst>
                                            <p:cond delay="0"/>
                                          </p:stCondLst>
                                        </p:cTn>
                                        <p:tgtEl>
                                          <p:spTgt spid="113"/>
                                        </p:tgtEl>
                                        <p:attrNameLst>
                                          <p:attrName>style.visibility</p:attrName>
                                        </p:attrNameLst>
                                      </p:cBhvr>
                                      <p:to>
                                        <p:strVal val="visible"/>
                                      </p:to>
                                    </p:set>
                                    <p:animEffect transition="in" filter="fade">
                                      <p:cBhvr>
                                        <p:cTn id="51" dur="500"/>
                                        <p:tgtEl>
                                          <p:spTgt spid="113"/>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104"/>
                                        </p:tgtEl>
                                        <p:attrNameLst>
                                          <p:attrName>style.visibility</p:attrName>
                                        </p:attrNameLst>
                                      </p:cBhvr>
                                      <p:to>
                                        <p:strVal val="visible"/>
                                      </p:to>
                                    </p:set>
                                    <p:animEffect transition="in" filter="fade">
                                      <p:cBhvr>
                                        <p:cTn id="54" dur="500"/>
                                        <p:tgtEl>
                                          <p:spTgt spid="104"/>
                                        </p:tgtEl>
                                      </p:cBhvr>
                                    </p:animEffect>
                                  </p:childTnLst>
                                </p:cTn>
                              </p:par>
                            </p:childTnLst>
                          </p:cTn>
                        </p:par>
                        <p:par>
                          <p:cTn id="55" fill="hold">
                            <p:stCondLst>
                              <p:cond delay="2000"/>
                            </p:stCondLst>
                            <p:childTnLst>
                              <p:par>
                                <p:cTn id="56" presetID="10" presetClass="entr" presetSubtype="0" fill="hold" nodeType="afterEffect">
                                  <p:stCondLst>
                                    <p:cond delay="0"/>
                                  </p:stCondLst>
                                  <p:childTnLst>
                                    <p:set>
                                      <p:cBhvr>
                                        <p:cTn id="57" dur="1" fill="hold">
                                          <p:stCondLst>
                                            <p:cond delay="0"/>
                                          </p:stCondLst>
                                        </p:cTn>
                                        <p:tgtEl>
                                          <p:spTgt spid="116"/>
                                        </p:tgtEl>
                                        <p:attrNameLst>
                                          <p:attrName>style.visibility</p:attrName>
                                        </p:attrNameLst>
                                      </p:cBhvr>
                                      <p:to>
                                        <p:strVal val="visible"/>
                                      </p:to>
                                    </p:set>
                                    <p:animEffect transition="in" filter="fade">
                                      <p:cBhvr>
                                        <p:cTn id="58" dur="500"/>
                                        <p:tgtEl>
                                          <p:spTgt spid="116"/>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05"/>
                                        </p:tgtEl>
                                        <p:attrNameLst>
                                          <p:attrName>style.visibility</p:attrName>
                                        </p:attrNameLst>
                                      </p:cBhvr>
                                      <p:to>
                                        <p:strVal val="visible"/>
                                      </p:to>
                                    </p:set>
                                    <p:animEffect transition="in" filter="fade">
                                      <p:cBhvr>
                                        <p:cTn id="61" dur="500"/>
                                        <p:tgtEl>
                                          <p:spTgt spid="105"/>
                                        </p:tgtEl>
                                      </p:cBhvr>
                                    </p:animEffect>
                                  </p:childTnLst>
                                </p:cTn>
                              </p:par>
                            </p:childTnLst>
                          </p:cTn>
                        </p:par>
                        <p:par>
                          <p:cTn id="62" fill="hold">
                            <p:stCondLst>
                              <p:cond delay="2500"/>
                            </p:stCondLst>
                            <p:childTnLst>
                              <p:par>
                                <p:cTn id="63" presetID="10" presetClass="entr" presetSubtype="0" fill="hold" nodeType="afterEffect">
                                  <p:stCondLst>
                                    <p:cond delay="0"/>
                                  </p:stCondLst>
                                  <p:childTnLst>
                                    <p:set>
                                      <p:cBhvr>
                                        <p:cTn id="64" dur="1" fill="hold">
                                          <p:stCondLst>
                                            <p:cond delay="0"/>
                                          </p:stCondLst>
                                        </p:cTn>
                                        <p:tgtEl>
                                          <p:spTgt spid="119"/>
                                        </p:tgtEl>
                                        <p:attrNameLst>
                                          <p:attrName>style.visibility</p:attrName>
                                        </p:attrNameLst>
                                      </p:cBhvr>
                                      <p:to>
                                        <p:strVal val="visible"/>
                                      </p:to>
                                    </p:set>
                                    <p:animEffect transition="in" filter="fade">
                                      <p:cBhvr>
                                        <p:cTn id="65" dur="500"/>
                                        <p:tgtEl>
                                          <p:spTgt spid="119"/>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106"/>
                                        </p:tgtEl>
                                        <p:attrNameLst>
                                          <p:attrName>style.visibility</p:attrName>
                                        </p:attrNameLst>
                                      </p:cBhvr>
                                      <p:to>
                                        <p:strVal val="visible"/>
                                      </p:to>
                                    </p:set>
                                    <p:animEffect transition="in" filter="fade">
                                      <p:cBhvr>
                                        <p:cTn id="68" dur="500"/>
                                        <p:tgtEl>
                                          <p:spTgt spid="1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8" grpId="0"/>
      <p:bldP spid="25" grpId="0"/>
      <p:bldP spid="102" grpId="0"/>
      <p:bldP spid="103" grpId="0"/>
      <p:bldP spid="104" grpId="0"/>
      <p:bldP spid="105" grpId="0"/>
      <p:bldP spid="106" grpId="0"/>
      <p:bldP spid="122" grpId="0" animBg="1"/>
      <p:bldP spid="8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F3528E4-BD13-421C-BC92-8ABE7038904E}"/>
              </a:ext>
            </a:extLst>
          </p:cNvPr>
          <p:cNvSpPr>
            <a:spLocks noGrp="1"/>
          </p:cNvSpPr>
          <p:nvPr>
            <p:ph idx="1"/>
          </p:nvPr>
        </p:nvSpPr>
        <p:spPr>
          <a:xfrm>
            <a:off x="220980" y="5655585"/>
            <a:ext cx="5875020" cy="1068404"/>
          </a:xfrm>
        </p:spPr>
        <p:txBody>
          <a:bodyPr anchor="b">
            <a:normAutofit fontScale="85000" lnSpcReduction="10000"/>
          </a:bodyPr>
          <a:lstStyle/>
          <a:p>
            <a:pPr marL="0" indent="0">
              <a:buNone/>
            </a:pPr>
            <a:r>
              <a:rPr lang="en-IE" dirty="0"/>
              <a:t>Shortcuts point to other storage locations and make files appear in OneLake as actual copies – without actually duplicating the data</a:t>
            </a:r>
          </a:p>
        </p:txBody>
      </p:sp>
      <p:pic>
        <p:nvPicPr>
          <p:cNvPr id="7" name="Picture 6">
            <a:extLst>
              <a:ext uri="{FF2B5EF4-FFF2-40B4-BE49-F238E27FC236}">
                <a16:creationId xmlns:a16="http://schemas.microsoft.com/office/drawing/2014/main" id="{4BAEEDE0-C49E-42AF-ED50-9D77DC0A3CBA}"/>
              </a:ext>
            </a:extLst>
          </p:cNvPr>
          <p:cNvPicPr>
            <a:picLocks noChangeAspect="1"/>
          </p:cNvPicPr>
          <p:nvPr/>
        </p:nvPicPr>
        <p:blipFill>
          <a:blip r:embed="rId3"/>
          <a:stretch>
            <a:fillRect/>
          </a:stretch>
        </p:blipFill>
        <p:spPr>
          <a:xfrm>
            <a:off x="6997176" y="134010"/>
            <a:ext cx="5039161" cy="6589979"/>
          </a:xfrm>
          <a:prstGeom prst="rect">
            <a:avLst/>
          </a:prstGeom>
          <a:effectLst>
            <a:outerShdw blurRad="50800" dist="38100" dir="2700000" algn="tl" rotWithShape="0">
              <a:prstClr val="black">
                <a:alpha val="40000"/>
              </a:prstClr>
            </a:outerShdw>
          </a:effectLst>
        </p:spPr>
      </p:pic>
      <p:pic>
        <p:nvPicPr>
          <p:cNvPr id="9" name="Picture 8">
            <a:extLst>
              <a:ext uri="{FF2B5EF4-FFF2-40B4-BE49-F238E27FC236}">
                <a16:creationId xmlns:a16="http://schemas.microsoft.com/office/drawing/2014/main" id="{CAE0061F-0A75-62F9-0AF4-AB89831E21F3}"/>
              </a:ext>
            </a:extLst>
          </p:cNvPr>
          <p:cNvPicPr>
            <a:picLocks noChangeAspect="1"/>
          </p:cNvPicPr>
          <p:nvPr/>
        </p:nvPicPr>
        <p:blipFill>
          <a:blip r:embed="rId4"/>
          <a:stretch>
            <a:fillRect/>
          </a:stretch>
        </p:blipFill>
        <p:spPr>
          <a:xfrm>
            <a:off x="2312571" y="1792287"/>
            <a:ext cx="4572462" cy="3795823"/>
          </a:xfrm>
          <a:prstGeom prst="rect">
            <a:avLst/>
          </a:prstGeom>
          <a:effectLst>
            <a:outerShdw blurRad="50800" dist="38100" dir="2700000" algn="tl" rotWithShape="0">
              <a:prstClr val="black">
                <a:alpha val="40000"/>
              </a:prstClr>
            </a:outerShdw>
          </a:effectLst>
        </p:spPr>
      </p:pic>
      <p:pic>
        <p:nvPicPr>
          <p:cNvPr id="11" name="Picture 10">
            <a:extLst>
              <a:ext uri="{FF2B5EF4-FFF2-40B4-BE49-F238E27FC236}">
                <a16:creationId xmlns:a16="http://schemas.microsoft.com/office/drawing/2014/main" id="{84DFFD68-3C51-5E89-BD28-35A9BA67142F}"/>
              </a:ext>
            </a:extLst>
          </p:cNvPr>
          <p:cNvPicPr>
            <a:picLocks noChangeAspect="1"/>
          </p:cNvPicPr>
          <p:nvPr/>
        </p:nvPicPr>
        <p:blipFill>
          <a:blip r:embed="rId5"/>
          <a:stretch>
            <a:fillRect/>
          </a:stretch>
        </p:blipFill>
        <p:spPr>
          <a:xfrm>
            <a:off x="155663" y="131636"/>
            <a:ext cx="3140313" cy="2764465"/>
          </a:xfrm>
          <a:prstGeom prst="rect">
            <a:avLst/>
          </a:prstGeom>
          <a:effectLst>
            <a:outerShdw blurRad="50800" dist="38100" dir="2700000" algn="tl" rotWithShape="0">
              <a:prstClr val="black">
                <a:alpha val="40000"/>
              </a:prstClr>
            </a:outerShdw>
          </a:effectLst>
        </p:spPr>
      </p:pic>
      <p:sp>
        <p:nvSpPr>
          <p:cNvPr id="12" name="Arrow: Bent 11">
            <a:extLst>
              <a:ext uri="{FF2B5EF4-FFF2-40B4-BE49-F238E27FC236}">
                <a16:creationId xmlns:a16="http://schemas.microsoft.com/office/drawing/2014/main" id="{D7EA70DB-5B0A-FF0E-CF58-22896450BF20}"/>
              </a:ext>
            </a:extLst>
          </p:cNvPr>
          <p:cNvSpPr/>
          <p:nvPr/>
        </p:nvSpPr>
        <p:spPr>
          <a:xfrm rot="10800000" flipH="1">
            <a:off x="552436" y="3002393"/>
            <a:ext cx="1526876" cy="1479431"/>
          </a:xfrm>
          <a:prstGeom prst="bentArrow">
            <a:avLst/>
          </a:prstGeom>
          <a:ln>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IE">
              <a:solidFill>
                <a:schemeClr val="tx1"/>
              </a:solidFill>
            </a:endParaRPr>
          </a:p>
        </p:txBody>
      </p:sp>
    </p:spTree>
    <p:extLst>
      <p:ext uri="{BB962C8B-B14F-4D97-AF65-F5344CB8AC3E}">
        <p14:creationId xmlns:p14="http://schemas.microsoft.com/office/powerpoint/2010/main" val="31825589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73FC88-A69F-5A91-8623-E86A64405052}"/>
              </a:ext>
            </a:extLst>
          </p:cNvPr>
          <p:cNvSpPr>
            <a:spLocks noGrp="1"/>
          </p:cNvSpPr>
          <p:nvPr>
            <p:ph type="title"/>
          </p:nvPr>
        </p:nvSpPr>
        <p:spPr>
          <a:xfrm>
            <a:off x="631166" y="0"/>
            <a:ext cx="10515600" cy="1325563"/>
          </a:xfrm>
        </p:spPr>
        <p:txBody>
          <a:bodyPr/>
          <a:lstStyle/>
          <a:p>
            <a:r>
              <a:rPr lang="en-IE" dirty="0"/>
              <a:t>Everyone is welcome</a:t>
            </a:r>
            <a:br>
              <a:rPr lang="en-IE" dirty="0"/>
            </a:br>
            <a:endParaRPr lang="en-IE" dirty="0"/>
          </a:p>
        </p:txBody>
      </p:sp>
      <p:pic>
        <p:nvPicPr>
          <p:cNvPr id="5" name="Picture 4">
            <a:extLst>
              <a:ext uri="{FF2B5EF4-FFF2-40B4-BE49-F238E27FC236}">
                <a16:creationId xmlns:a16="http://schemas.microsoft.com/office/drawing/2014/main" id="{9475117C-8649-8807-7000-F4C84115553B}"/>
              </a:ext>
            </a:extLst>
          </p:cNvPr>
          <p:cNvPicPr>
            <a:picLocks noChangeAspect="1"/>
          </p:cNvPicPr>
          <p:nvPr/>
        </p:nvPicPr>
        <p:blipFill>
          <a:blip r:embed="rId3"/>
          <a:stretch>
            <a:fillRect/>
          </a:stretch>
        </p:blipFill>
        <p:spPr>
          <a:xfrm>
            <a:off x="0" y="828136"/>
            <a:ext cx="12192000" cy="6029864"/>
          </a:xfrm>
          <a:prstGeom prst="rect">
            <a:avLst/>
          </a:prstGeom>
        </p:spPr>
      </p:pic>
    </p:spTree>
    <p:extLst>
      <p:ext uri="{BB962C8B-B14F-4D97-AF65-F5344CB8AC3E}">
        <p14:creationId xmlns:p14="http://schemas.microsoft.com/office/powerpoint/2010/main" val="34997507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25F851-50C8-EB57-6CD6-86CD593374F7}"/>
              </a:ext>
            </a:extLst>
          </p:cNvPr>
          <p:cNvSpPr>
            <a:spLocks noGrp="1"/>
          </p:cNvSpPr>
          <p:nvPr>
            <p:ph type="title"/>
          </p:nvPr>
        </p:nvSpPr>
        <p:spPr/>
        <p:txBody>
          <a:bodyPr/>
          <a:lstStyle/>
          <a:p>
            <a:r>
              <a:rPr lang="en-IE" dirty="0"/>
              <a:t>Fabric Tenant creation</a:t>
            </a:r>
          </a:p>
        </p:txBody>
      </p:sp>
      <p:sp>
        <p:nvSpPr>
          <p:cNvPr id="4" name="Text Placeholder 3">
            <a:extLst>
              <a:ext uri="{FF2B5EF4-FFF2-40B4-BE49-F238E27FC236}">
                <a16:creationId xmlns:a16="http://schemas.microsoft.com/office/drawing/2014/main" id="{F34A0413-7B24-A5AF-04D1-67FA267767A6}"/>
              </a:ext>
            </a:extLst>
          </p:cNvPr>
          <p:cNvSpPr>
            <a:spLocks noGrp="1"/>
          </p:cNvSpPr>
          <p:nvPr>
            <p:ph type="body" idx="1"/>
          </p:nvPr>
        </p:nvSpPr>
        <p:spPr/>
        <p:txBody>
          <a:bodyPr/>
          <a:lstStyle/>
          <a:p>
            <a:endParaRPr lang="en-IE"/>
          </a:p>
        </p:txBody>
      </p:sp>
    </p:spTree>
    <p:extLst>
      <p:ext uri="{BB962C8B-B14F-4D97-AF65-F5344CB8AC3E}">
        <p14:creationId xmlns:p14="http://schemas.microsoft.com/office/powerpoint/2010/main" val="17412807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037AF07-13E7-82EC-F1AF-DD32D392EFF9}"/>
              </a:ext>
            </a:extLst>
          </p:cNvPr>
          <p:cNvSpPr>
            <a:spLocks noGrp="1"/>
          </p:cNvSpPr>
          <p:nvPr>
            <p:ph type="title"/>
          </p:nvPr>
        </p:nvSpPr>
        <p:spPr>
          <a:xfrm>
            <a:off x="838200" y="365126"/>
            <a:ext cx="10515600" cy="710142"/>
          </a:xfrm>
        </p:spPr>
        <p:txBody>
          <a:bodyPr/>
          <a:lstStyle/>
          <a:p>
            <a:r>
              <a:rPr lang="en-IE" dirty="0"/>
              <a:t>Prerequisites</a:t>
            </a:r>
          </a:p>
        </p:txBody>
      </p:sp>
      <p:sp>
        <p:nvSpPr>
          <p:cNvPr id="5" name="Content Placeholder 4">
            <a:extLst>
              <a:ext uri="{FF2B5EF4-FFF2-40B4-BE49-F238E27FC236}">
                <a16:creationId xmlns:a16="http://schemas.microsoft.com/office/drawing/2014/main" id="{8A122756-9F0B-275C-581F-514790428549}"/>
              </a:ext>
            </a:extLst>
          </p:cNvPr>
          <p:cNvSpPr>
            <a:spLocks noGrp="1"/>
          </p:cNvSpPr>
          <p:nvPr>
            <p:ph idx="1"/>
          </p:nvPr>
        </p:nvSpPr>
        <p:spPr>
          <a:xfrm>
            <a:off x="838200" y="1193801"/>
            <a:ext cx="10515600" cy="4292600"/>
          </a:xfrm>
        </p:spPr>
        <p:txBody>
          <a:bodyPr/>
          <a:lstStyle/>
          <a:p>
            <a:r>
              <a:rPr lang="en-IE" dirty="0"/>
              <a:t>M365 tenant with PowerBI </a:t>
            </a:r>
          </a:p>
          <a:p>
            <a:pPr lvl="1"/>
            <a:r>
              <a:rPr lang="en-IE" dirty="0">
                <a:hlinkClick r:id="rId3"/>
              </a:rPr>
              <a:t>M365 Developer</a:t>
            </a:r>
            <a:r>
              <a:rPr lang="en-IE" dirty="0"/>
              <a:t> (includes 25*E5 and PowerBI Pro)</a:t>
            </a:r>
          </a:p>
          <a:p>
            <a:pPr lvl="1"/>
            <a:r>
              <a:rPr lang="en-IE" dirty="0"/>
              <a:t>Internal subscription</a:t>
            </a:r>
            <a:r>
              <a:rPr lang="en-IE" baseline="30000" dirty="0"/>
              <a:t>*</a:t>
            </a:r>
            <a:endParaRPr lang="en-IE" dirty="0"/>
          </a:p>
          <a:p>
            <a:r>
              <a:rPr lang="en-IE" dirty="0"/>
              <a:t>Azure Subscription with an Admin access</a:t>
            </a:r>
          </a:p>
          <a:p>
            <a:pPr lvl="1"/>
            <a:r>
              <a:rPr lang="en-IE" dirty="0"/>
              <a:t>External tenant – works</a:t>
            </a:r>
          </a:p>
          <a:p>
            <a:pPr lvl="1"/>
            <a:r>
              <a:rPr lang="en-IE" dirty="0"/>
              <a:t>MS Visual Studio Azure Benefit – works</a:t>
            </a:r>
          </a:p>
          <a:p>
            <a:pPr lvl="1"/>
            <a:r>
              <a:rPr lang="en-IE" dirty="0"/>
              <a:t>FDPO</a:t>
            </a:r>
            <a:r>
              <a:rPr lang="en-IE" baseline="30000" dirty="0"/>
              <a:t>*</a:t>
            </a:r>
            <a:r>
              <a:rPr lang="en-IE" dirty="0"/>
              <a:t> – does not work (June’23)</a:t>
            </a:r>
          </a:p>
          <a:p>
            <a:r>
              <a:rPr lang="en-IE" dirty="0"/>
              <a:t>Azure VM</a:t>
            </a:r>
          </a:p>
          <a:p>
            <a:endParaRPr lang="en-IE" dirty="0"/>
          </a:p>
        </p:txBody>
      </p:sp>
      <p:sp>
        <p:nvSpPr>
          <p:cNvPr id="2" name="TextBox 1">
            <a:extLst>
              <a:ext uri="{FF2B5EF4-FFF2-40B4-BE49-F238E27FC236}">
                <a16:creationId xmlns:a16="http://schemas.microsoft.com/office/drawing/2014/main" id="{FF5B47FC-38F9-D96D-CF0D-811B538EF0D4}"/>
              </a:ext>
            </a:extLst>
          </p:cNvPr>
          <p:cNvSpPr txBox="1"/>
          <p:nvPr/>
        </p:nvSpPr>
        <p:spPr>
          <a:xfrm>
            <a:off x="541867" y="5486401"/>
            <a:ext cx="11023600" cy="369332"/>
          </a:xfrm>
          <a:prstGeom prst="rect">
            <a:avLst/>
          </a:prstGeom>
          <a:noFill/>
        </p:spPr>
        <p:txBody>
          <a:bodyPr wrap="square" rtlCol="0">
            <a:spAutoFit/>
          </a:bodyPr>
          <a:lstStyle/>
          <a:p>
            <a:r>
              <a:rPr lang="en-IE" baseline="30000" dirty="0"/>
              <a:t>*</a:t>
            </a:r>
            <a:r>
              <a:rPr lang="en-IE" dirty="0"/>
              <a:t> MSFT internal</a:t>
            </a:r>
          </a:p>
        </p:txBody>
      </p:sp>
    </p:spTree>
    <p:extLst>
      <p:ext uri="{BB962C8B-B14F-4D97-AF65-F5344CB8AC3E}">
        <p14:creationId xmlns:p14="http://schemas.microsoft.com/office/powerpoint/2010/main" val="2073515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8F306B-E045-313B-D608-18209C4CFCF0}"/>
              </a:ext>
            </a:extLst>
          </p:cNvPr>
          <p:cNvSpPr>
            <a:spLocks noGrp="1"/>
          </p:cNvSpPr>
          <p:nvPr>
            <p:ph type="title"/>
          </p:nvPr>
        </p:nvSpPr>
        <p:spPr>
          <a:xfrm>
            <a:off x="148087" y="103517"/>
            <a:ext cx="10515600" cy="600075"/>
          </a:xfrm>
        </p:spPr>
        <p:txBody>
          <a:bodyPr>
            <a:normAutofit fontScale="90000"/>
          </a:bodyPr>
          <a:lstStyle/>
          <a:p>
            <a:r>
              <a:rPr lang="en-IE" dirty="0"/>
              <a:t>M365 tenant location</a:t>
            </a:r>
          </a:p>
        </p:txBody>
      </p:sp>
      <p:sp>
        <p:nvSpPr>
          <p:cNvPr id="3" name="Content Placeholder 2">
            <a:extLst>
              <a:ext uri="{FF2B5EF4-FFF2-40B4-BE49-F238E27FC236}">
                <a16:creationId xmlns:a16="http://schemas.microsoft.com/office/drawing/2014/main" id="{51831AEF-B934-32DD-AC9D-02410BC8F682}"/>
              </a:ext>
            </a:extLst>
          </p:cNvPr>
          <p:cNvSpPr>
            <a:spLocks noGrp="1"/>
          </p:cNvSpPr>
          <p:nvPr>
            <p:ph idx="1"/>
          </p:nvPr>
        </p:nvSpPr>
        <p:spPr/>
        <p:txBody>
          <a:bodyPr/>
          <a:lstStyle/>
          <a:p>
            <a:endParaRPr lang="en-IE" dirty="0"/>
          </a:p>
        </p:txBody>
      </p:sp>
      <p:pic>
        <p:nvPicPr>
          <p:cNvPr id="7" name="Picture 6">
            <a:extLst>
              <a:ext uri="{FF2B5EF4-FFF2-40B4-BE49-F238E27FC236}">
                <a16:creationId xmlns:a16="http://schemas.microsoft.com/office/drawing/2014/main" id="{F38618E4-EBF9-C147-36C3-3DEE0B32AB90}"/>
              </a:ext>
            </a:extLst>
          </p:cNvPr>
          <p:cNvPicPr>
            <a:picLocks noChangeAspect="1"/>
          </p:cNvPicPr>
          <p:nvPr/>
        </p:nvPicPr>
        <p:blipFill>
          <a:blip r:embed="rId3"/>
          <a:stretch>
            <a:fillRect/>
          </a:stretch>
        </p:blipFill>
        <p:spPr>
          <a:xfrm>
            <a:off x="374999" y="648659"/>
            <a:ext cx="10226656" cy="5864284"/>
          </a:xfrm>
          <a:prstGeom prst="rect">
            <a:avLst/>
          </a:prstGeom>
        </p:spPr>
      </p:pic>
    </p:spTree>
    <p:extLst>
      <p:ext uri="{BB962C8B-B14F-4D97-AF65-F5344CB8AC3E}">
        <p14:creationId xmlns:p14="http://schemas.microsoft.com/office/powerpoint/2010/main" val="33612709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AD3D5C-1BAF-422F-531A-656FCB67FB4C}"/>
              </a:ext>
            </a:extLst>
          </p:cNvPr>
          <p:cNvSpPr>
            <a:spLocks noGrp="1"/>
          </p:cNvSpPr>
          <p:nvPr>
            <p:ph type="title"/>
          </p:nvPr>
        </p:nvSpPr>
        <p:spPr>
          <a:xfrm>
            <a:off x="182970" y="201881"/>
            <a:ext cx="6209363" cy="1415251"/>
          </a:xfrm>
        </p:spPr>
        <p:txBody>
          <a:bodyPr>
            <a:normAutofit/>
          </a:bodyPr>
          <a:lstStyle/>
          <a:p>
            <a:r>
              <a:rPr lang="en-IE" sz="3600" b="1" dirty="0"/>
              <a:t>Create Fabric on Azure Portal</a:t>
            </a:r>
          </a:p>
        </p:txBody>
      </p:sp>
      <p:pic>
        <p:nvPicPr>
          <p:cNvPr id="5" name="Picture 4">
            <a:extLst>
              <a:ext uri="{FF2B5EF4-FFF2-40B4-BE49-F238E27FC236}">
                <a16:creationId xmlns:a16="http://schemas.microsoft.com/office/drawing/2014/main" id="{B4C60CB1-F2AC-D9FE-7A1B-1626E0720ED6}"/>
              </a:ext>
            </a:extLst>
          </p:cNvPr>
          <p:cNvPicPr>
            <a:picLocks noChangeAspect="1"/>
          </p:cNvPicPr>
          <p:nvPr/>
        </p:nvPicPr>
        <p:blipFill>
          <a:blip r:embed="rId3"/>
          <a:stretch>
            <a:fillRect/>
          </a:stretch>
        </p:blipFill>
        <p:spPr>
          <a:xfrm>
            <a:off x="265457" y="2517271"/>
            <a:ext cx="5175313" cy="1823457"/>
          </a:xfrm>
          <a:prstGeom prst="rect">
            <a:avLst/>
          </a:prstGeom>
          <a:effectLst>
            <a:outerShdw blurRad="50800" dist="38100" dir="2700000" algn="tl" rotWithShape="0">
              <a:prstClr val="black">
                <a:alpha val="40000"/>
              </a:prstClr>
            </a:outerShdw>
          </a:effectLst>
        </p:spPr>
      </p:pic>
      <p:pic>
        <p:nvPicPr>
          <p:cNvPr id="7" name="Picture 6">
            <a:extLst>
              <a:ext uri="{FF2B5EF4-FFF2-40B4-BE49-F238E27FC236}">
                <a16:creationId xmlns:a16="http://schemas.microsoft.com/office/drawing/2014/main" id="{B5FD7142-EA22-86DC-B334-535A9C83EC67}"/>
              </a:ext>
            </a:extLst>
          </p:cNvPr>
          <p:cNvPicPr>
            <a:picLocks noChangeAspect="1"/>
          </p:cNvPicPr>
          <p:nvPr/>
        </p:nvPicPr>
        <p:blipFill>
          <a:blip r:embed="rId4"/>
          <a:stretch>
            <a:fillRect/>
          </a:stretch>
        </p:blipFill>
        <p:spPr>
          <a:xfrm>
            <a:off x="6688718" y="201882"/>
            <a:ext cx="5237825" cy="6454235"/>
          </a:xfrm>
          <a:prstGeom prst="rect">
            <a:avLst/>
          </a:prstGeom>
          <a:effectLst>
            <a:outerShdw blurRad="50800" dist="38100" dir="2700000" algn="tl" rotWithShape="0">
              <a:prstClr val="black">
                <a:alpha val="40000"/>
              </a:prstClr>
            </a:outerShdw>
          </a:effectLst>
        </p:spPr>
      </p:pic>
      <p:sp>
        <p:nvSpPr>
          <p:cNvPr id="8" name="Arrow: Right 7">
            <a:extLst>
              <a:ext uri="{FF2B5EF4-FFF2-40B4-BE49-F238E27FC236}">
                <a16:creationId xmlns:a16="http://schemas.microsoft.com/office/drawing/2014/main" id="{8F036482-E595-0997-01E0-F44AE177D062}"/>
              </a:ext>
            </a:extLst>
          </p:cNvPr>
          <p:cNvSpPr/>
          <p:nvPr/>
        </p:nvSpPr>
        <p:spPr>
          <a:xfrm>
            <a:off x="5734196" y="3125547"/>
            <a:ext cx="833480" cy="60690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a:p>
        </p:txBody>
      </p:sp>
    </p:spTree>
    <p:extLst>
      <p:ext uri="{BB962C8B-B14F-4D97-AF65-F5344CB8AC3E}">
        <p14:creationId xmlns:p14="http://schemas.microsoft.com/office/powerpoint/2010/main" val="9059663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1DCDBA-F697-6524-053F-9FE2135F1C92}"/>
              </a:ext>
            </a:extLst>
          </p:cNvPr>
          <p:cNvSpPr>
            <a:spLocks noGrp="1"/>
          </p:cNvSpPr>
          <p:nvPr>
            <p:ph type="title"/>
          </p:nvPr>
        </p:nvSpPr>
        <p:spPr>
          <a:xfrm>
            <a:off x="838200" y="365125"/>
            <a:ext cx="10515600" cy="827571"/>
          </a:xfrm>
        </p:spPr>
        <p:txBody>
          <a:bodyPr/>
          <a:lstStyle/>
          <a:p>
            <a:r>
              <a:rPr lang="en-IE" dirty="0"/>
              <a:t>Choose Capacity (preview! June’23)</a:t>
            </a:r>
          </a:p>
        </p:txBody>
      </p:sp>
      <p:pic>
        <p:nvPicPr>
          <p:cNvPr id="5" name="Picture 4">
            <a:extLst>
              <a:ext uri="{FF2B5EF4-FFF2-40B4-BE49-F238E27FC236}">
                <a16:creationId xmlns:a16="http://schemas.microsoft.com/office/drawing/2014/main" id="{20F8ECD6-5AEB-AE15-9FF4-385CD53A9A5C}"/>
              </a:ext>
            </a:extLst>
          </p:cNvPr>
          <p:cNvPicPr>
            <a:picLocks noChangeAspect="1"/>
          </p:cNvPicPr>
          <p:nvPr/>
        </p:nvPicPr>
        <p:blipFill>
          <a:blip r:embed="rId3"/>
          <a:stretch>
            <a:fillRect/>
          </a:stretch>
        </p:blipFill>
        <p:spPr>
          <a:xfrm>
            <a:off x="1928191" y="1497978"/>
            <a:ext cx="7636982" cy="4252271"/>
          </a:xfrm>
          <a:prstGeom prst="rect">
            <a:avLst/>
          </a:prstGeom>
        </p:spPr>
      </p:pic>
    </p:spTree>
    <p:extLst>
      <p:ext uri="{BB962C8B-B14F-4D97-AF65-F5344CB8AC3E}">
        <p14:creationId xmlns:p14="http://schemas.microsoft.com/office/powerpoint/2010/main" val="1939935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DA345C-86F0-1CEF-DAB4-8A2C9BE1C6FB}"/>
              </a:ext>
            </a:extLst>
          </p:cNvPr>
          <p:cNvSpPr>
            <a:spLocks noGrp="1"/>
          </p:cNvSpPr>
          <p:nvPr>
            <p:ph type="title"/>
          </p:nvPr>
        </p:nvSpPr>
        <p:spPr/>
        <p:txBody>
          <a:bodyPr/>
          <a:lstStyle/>
          <a:p>
            <a:endParaRPr lang="en-IE"/>
          </a:p>
        </p:txBody>
      </p:sp>
      <p:sp>
        <p:nvSpPr>
          <p:cNvPr id="3" name="Content Placeholder 2">
            <a:extLst>
              <a:ext uri="{FF2B5EF4-FFF2-40B4-BE49-F238E27FC236}">
                <a16:creationId xmlns:a16="http://schemas.microsoft.com/office/drawing/2014/main" id="{9009C2BA-7E7C-B428-630F-0854A4A7B397}"/>
              </a:ext>
            </a:extLst>
          </p:cNvPr>
          <p:cNvSpPr>
            <a:spLocks noGrp="1"/>
          </p:cNvSpPr>
          <p:nvPr>
            <p:ph idx="1"/>
          </p:nvPr>
        </p:nvSpPr>
        <p:spPr/>
        <p:txBody>
          <a:bodyPr/>
          <a:lstStyle/>
          <a:p>
            <a:endParaRPr lang="en-IE"/>
          </a:p>
        </p:txBody>
      </p:sp>
    </p:spTree>
    <p:extLst>
      <p:ext uri="{BB962C8B-B14F-4D97-AF65-F5344CB8AC3E}">
        <p14:creationId xmlns:p14="http://schemas.microsoft.com/office/powerpoint/2010/main" val="12010881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C127AD-E722-4F39-8A6C-A55AFB49A781}"/>
              </a:ext>
            </a:extLst>
          </p:cNvPr>
          <p:cNvSpPr>
            <a:spLocks noGrp="1"/>
          </p:cNvSpPr>
          <p:nvPr>
            <p:ph type="title"/>
          </p:nvPr>
        </p:nvSpPr>
        <p:spPr>
          <a:xfrm>
            <a:off x="838200" y="365125"/>
            <a:ext cx="10515600" cy="727075"/>
          </a:xfrm>
        </p:spPr>
        <p:txBody>
          <a:bodyPr/>
          <a:lstStyle/>
          <a:p>
            <a:r>
              <a:rPr lang="en-IE" dirty="0"/>
              <a:t>Capacity can be paused!</a:t>
            </a:r>
          </a:p>
        </p:txBody>
      </p:sp>
      <p:pic>
        <p:nvPicPr>
          <p:cNvPr id="5" name="Picture 4">
            <a:extLst>
              <a:ext uri="{FF2B5EF4-FFF2-40B4-BE49-F238E27FC236}">
                <a16:creationId xmlns:a16="http://schemas.microsoft.com/office/drawing/2014/main" id="{637BB661-010F-078E-0C87-DA31E022B385}"/>
              </a:ext>
            </a:extLst>
          </p:cNvPr>
          <p:cNvPicPr>
            <a:picLocks noChangeAspect="1"/>
          </p:cNvPicPr>
          <p:nvPr/>
        </p:nvPicPr>
        <p:blipFill>
          <a:blip r:embed="rId3"/>
          <a:stretch>
            <a:fillRect/>
          </a:stretch>
        </p:blipFill>
        <p:spPr>
          <a:xfrm>
            <a:off x="2374715" y="1552542"/>
            <a:ext cx="7136867" cy="4593200"/>
          </a:xfrm>
          <a:prstGeom prst="rect">
            <a:avLst/>
          </a:prstGeom>
        </p:spPr>
      </p:pic>
    </p:spTree>
    <p:extLst>
      <p:ext uri="{BB962C8B-B14F-4D97-AF65-F5344CB8AC3E}">
        <p14:creationId xmlns:p14="http://schemas.microsoft.com/office/powerpoint/2010/main" val="38238071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856AA0-552D-7D7E-1C8A-FD07D83367E9}"/>
              </a:ext>
            </a:extLst>
          </p:cNvPr>
          <p:cNvSpPr>
            <a:spLocks noGrp="1"/>
          </p:cNvSpPr>
          <p:nvPr>
            <p:ph type="title"/>
          </p:nvPr>
        </p:nvSpPr>
        <p:spPr>
          <a:xfrm>
            <a:off x="229815" y="232257"/>
            <a:ext cx="10515600" cy="582405"/>
          </a:xfrm>
        </p:spPr>
        <p:txBody>
          <a:bodyPr>
            <a:normAutofit fontScale="90000"/>
          </a:bodyPr>
          <a:lstStyle/>
          <a:p>
            <a:r>
              <a:rPr lang="en-IE" dirty="0"/>
              <a:t>PowerBI Admin page</a:t>
            </a:r>
          </a:p>
        </p:txBody>
      </p:sp>
      <p:pic>
        <p:nvPicPr>
          <p:cNvPr id="5" name="Picture 4">
            <a:extLst>
              <a:ext uri="{FF2B5EF4-FFF2-40B4-BE49-F238E27FC236}">
                <a16:creationId xmlns:a16="http://schemas.microsoft.com/office/drawing/2014/main" id="{6F2F8190-40DC-D57B-D8E9-98DC17BC9C81}"/>
              </a:ext>
            </a:extLst>
          </p:cNvPr>
          <p:cNvPicPr>
            <a:picLocks noChangeAspect="1"/>
          </p:cNvPicPr>
          <p:nvPr/>
        </p:nvPicPr>
        <p:blipFill>
          <a:blip r:embed="rId3"/>
          <a:stretch>
            <a:fillRect/>
          </a:stretch>
        </p:blipFill>
        <p:spPr>
          <a:xfrm>
            <a:off x="5546793" y="523460"/>
            <a:ext cx="6415392" cy="5811079"/>
          </a:xfrm>
          <a:prstGeom prst="rect">
            <a:avLst/>
          </a:prstGeom>
          <a:effectLst>
            <a:outerShdw blurRad="50800" dist="38100" dir="2700000" algn="tl" rotWithShape="0">
              <a:prstClr val="black">
                <a:alpha val="40000"/>
              </a:prstClr>
            </a:outerShdw>
          </a:effectLst>
        </p:spPr>
      </p:pic>
      <p:sp>
        <p:nvSpPr>
          <p:cNvPr id="6" name="TextBox 5">
            <a:extLst>
              <a:ext uri="{FF2B5EF4-FFF2-40B4-BE49-F238E27FC236}">
                <a16:creationId xmlns:a16="http://schemas.microsoft.com/office/drawing/2014/main" id="{C980F8E9-8C81-D9DB-A816-BE3BDD69B3BE}"/>
              </a:ext>
            </a:extLst>
          </p:cNvPr>
          <p:cNvSpPr txBox="1"/>
          <p:nvPr/>
        </p:nvSpPr>
        <p:spPr>
          <a:xfrm>
            <a:off x="324678" y="1179270"/>
            <a:ext cx="4386469" cy="1477328"/>
          </a:xfrm>
          <a:prstGeom prst="rect">
            <a:avLst/>
          </a:prstGeom>
          <a:noFill/>
        </p:spPr>
        <p:txBody>
          <a:bodyPr wrap="square" rtlCol="0">
            <a:spAutoFit/>
          </a:bodyPr>
          <a:lstStyle/>
          <a:p>
            <a:r>
              <a:rPr lang="en-IE" dirty="0"/>
              <a:t>App.powerbi.com</a:t>
            </a:r>
          </a:p>
          <a:p>
            <a:endParaRPr lang="en-IE" dirty="0"/>
          </a:p>
          <a:p>
            <a:r>
              <a:rPr lang="en-IE" dirty="0"/>
              <a:t>Workspace Settings </a:t>
            </a:r>
          </a:p>
          <a:p>
            <a:endParaRPr lang="en-IE" dirty="0"/>
          </a:p>
          <a:p>
            <a:r>
              <a:rPr lang="en-IE" dirty="0"/>
              <a:t>Premium</a:t>
            </a:r>
          </a:p>
        </p:txBody>
      </p:sp>
    </p:spTree>
    <p:extLst>
      <p:ext uri="{BB962C8B-B14F-4D97-AF65-F5344CB8AC3E}">
        <p14:creationId xmlns:p14="http://schemas.microsoft.com/office/powerpoint/2010/main" val="17201781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B22034-9E90-3004-FFCB-0C1943EA3296}"/>
              </a:ext>
            </a:extLst>
          </p:cNvPr>
          <p:cNvSpPr>
            <a:spLocks noGrp="1"/>
          </p:cNvSpPr>
          <p:nvPr>
            <p:ph type="title"/>
          </p:nvPr>
        </p:nvSpPr>
        <p:spPr>
          <a:xfrm>
            <a:off x="158469" y="118431"/>
            <a:ext cx="10515600" cy="884981"/>
          </a:xfrm>
        </p:spPr>
        <p:txBody>
          <a:bodyPr/>
          <a:lstStyle/>
          <a:p>
            <a:r>
              <a:rPr lang="en-IE" dirty="0"/>
              <a:t>Spark Settings</a:t>
            </a:r>
          </a:p>
        </p:txBody>
      </p:sp>
      <p:sp>
        <p:nvSpPr>
          <p:cNvPr id="3" name="Content Placeholder 2">
            <a:extLst>
              <a:ext uri="{FF2B5EF4-FFF2-40B4-BE49-F238E27FC236}">
                <a16:creationId xmlns:a16="http://schemas.microsoft.com/office/drawing/2014/main" id="{CA0DF66C-2EA2-8B93-5F25-BFC33C975BEA}"/>
              </a:ext>
            </a:extLst>
          </p:cNvPr>
          <p:cNvSpPr>
            <a:spLocks noGrp="1"/>
          </p:cNvSpPr>
          <p:nvPr>
            <p:ph idx="1"/>
          </p:nvPr>
        </p:nvSpPr>
        <p:spPr>
          <a:xfrm>
            <a:off x="277267" y="1184385"/>
            <a:ext cx="4885452" cy="5451083"/>
          </a:xfrm>
        </p:spPr>
        <p:txBody>
          <a:bodyPr/>
          <a:lstStyle/>
          <a:p>
            <a:endParaRPr lang="en-IE" dirty="0"/>
          </a:p>
        </p:txBody>
      </p:sp>
      <p:pic>
        <p:nvPicPr>
          <p:cNvPr id="7" name="Picture 6">
            <a:extLst>
              <a:ext uri="{FF2B5EF4-FFF2-40B4-BE49-F238E27FC236}">
                <a16:creationId xmlns:a16="http://schemas.microsoft.com/office/drawing/2014/main" id="{F922EDBC-CC20-9875-FF2C-D728B92FA259}"/>
              </a:ext>
            </a:extLst>
          </p:cNvPr>
          <p:cNvPicPr>
            <a:picLocks noChangeAspect="1"/>
          </p:cNvPicPr>
          <p:nvPr/>
        </p:nvPicPr>
        <p:blipFill>
          <a:blip r:embed="rId3"/>
          <a:stretch>
            <a:fillRect/>
          </a:stretch>
        </p:blipFill>
        <p:spPr>
          <a:xfrm>
            <a:off x="5788529" y="299405"/>
            <a:ext cx="6126204" cy="6259189"/>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4349213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BA57A0-0C9F-3F82-EE76-D770BEC256A7}"/>
              </a:ext>
            </a:extLst>
          </p:cNvPr>
          <p:cNvSpPr>
            <a:spLocks noGrp="1"/>
          </p:cNvSpPr>
          <p:nvPr>
            <p:ph type="title"/>
          </p:nvPr>
        </p:nvSpPr>
        <p:spPr>
          <a:xfrm>
            <a:off x="465298" y="271993"/>
            <a:ext cx="10515600" cy="659342"/>
          </a:xfrm>
        </p:spPr>
        <p:txBody>
          <a:bodyPr>
            <a:normAutofit fontScale="90000"/>
          </a:bodyPr>
          <a:lstStyle/>
          <a:p>
            <a:r>
              <a:rPr lang="en-IE" b="1" dirty="0"/>
              <a:t>Create Lakehouse</a:t>
            </a:r>
          </a:p>
        </p:txBody>
      </p:sp>
      <p:sp>
        <p:nvSpPr>
          <p:cNvPr id="3" name="Content Placeholder 2">
            <a:extLst>
              <a:ext uri="{FF2B5EF4-FFF2-40B4-BE49-F238E27FC236}">
                <a16:creationId xmlns:a16="http://schemas.microsoft.com/office/drawing/2014/main" id="{47E0AF05-F5B9-FA05-7B96-A61A6E68F20C}"/>
              </a:ext>
            </a:extLst>
          </p:cNvPr>
          <p:cNvSpPr>
            <a:spLocks noGrp="1"/>
          </p:cNvSpPr>
          <p:nvPr>
            <p:ph idx="1"/>
          </p:nvPr>
        </p:nvSpPr>
        <p:spPr>
          <a:xfrm>
            <a:off x="838200" y="1825625"/>
            <a:ext cx="2885661" cy="4351338"/>
          </a:xfrm>
        </p:spPr>
        <p:txBody>
          <a:bodyPr/>
          <a:lstStyle/>
          <a:p>
            <a:endParaRPr lang="en-IE" dirty="0"/>
          </a:p>
        </p:txBody>
      </p:sp>
      <p:pic>
        <p:nvPicPr>
          <p:cNvPr id="5" name="Picture 4">
            <a:extLst>
              <a:ext uri="{FF2B5EF4-FFF2-40B4-BE49-F238E27FC236}">
                <a16:creationId xmlns:a16="http://schemas.microsoft.com/office/drawing/2014/main" id="{2F787088-61A5-B9A3-BAB2-B47110F3F86B}"/>
              </a:ext>
            </a:extLst>
          </p:cNvPr>
          <p:cNvPicPr>
            <a:picLocks noChangeAspect="1"/>
          </p:cNvPicPr>
          <p:nvPr/>
        </p:nvPicPr>
        <p:blipFill>
          <a:blip r:embed="rId3"/>
          <a:stretch>
            <a:fillRect/>
          </a:stretch>
        </p:blipFill>
        <p:spPr>
          <a:xfrm>
            <a:off x="5723098" y="1448732"/>
            <a:ext cx="5088039" cy="3960535"/>
          </a:xfrm>
          <a:prstGeom prst="rect">
            <a:avLst/>
          </a:prstGeom>
        </p:spPr>
      </p:pic>
    </p:spTree>
    <p:extLst>
      <p:ext uri="{BB962C8B-B14F-4D97-AF65-F5344CB8AC3E}">
        <p14:creationId xmlns:p14="http://schemas.microsoft.com/office/powerpoint/2010/main" val="10802358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2C656C-2BE8-2E21-B7D2-3D6F29AE4C32}"/>
              </a:ext>
            </a:extLst>
          </p:cNvPr>
          <p:cNvSpPr>
            <a:spLocks noGrp="1"/>
          </p:cNvSpPr>
          <p:nvPr>
            <p:ph type="title"/>
          </p:nvPr>
        </p:nvSpPr>
        <p:spPr>
          <a:xfrm>
            <a:off x="838200" y="365126"/>
            <a:ext cx="10515600" cy="642408"/>
          </a:xfrm>
        </p:spPr>
        <p:txBody>
          <a:bodyPr>
            <a:normAutofit fontScale="90000"/>
          </a:bodyPr>
          <a:lstStyle/>
          <a:p>
            <a:r>
              <a:rPr lang="en-IE" dirty="0"/>
              <a:t>VM Setup</a:t>
            </a:r>
          </a:p>
        </p:txBody>
      </p:sp>
      <p:sp>
        <p:nvSpPr>
          <p:cNvPr id="3" name="Content Placeholder 2">
            <a:extLst>
              <a:ext uri="{FF2B5EF4-FFF2-40B4-BE49-F238E27FC236}">
                <a16:creationId xmlns:a16="http://schemas.microsoft.com/office/drawing/2014/main" id="{D3AF6256-F843-E7C8-EA49-151B14B6D7AB}"/>
              </a:ext>
            </a:extLst>
          </p:cNvPr>
          <p:cNvSpPr>
            <a:spLocks noGrp="1"/>
          </p:cNvSpPr>
          <p:nvPr>
            <p:ph idx="1"/>
          </p:nvPr>
        </p:nvSpPr>
        <p:spPr>
          <a:xfrm>
            <a:off x="838200" y="1185333"/>
            <a:ext cx="10515600" cy="4991630"/>
          </a:xfrm>
        </p:spPr>
        <p:txBody>
          <a:bodyPr/>
          <a:lstStyle/>
          <a:p>
            <a:r>
              <a:rPr lang="en-IE" dirty="0"/>
              <a:t>Joined to your M365 AAD tenant</a:t>
            </a:r>
          </a:p>
          <a:p>
            <a:r>
              <a:rPr lang="en-IE" dirty="0"/>
              <a:t>Install </a:t>
            </a:r>
            <a:r>
              <a:rPr lang="en-IE" dirty="0">
                <a:hlinkClick r:id="rId3"/>
              </a:rPr>
              <a:t>OneLake File Explorer</a:t>
            </a:r>
            <a:endParaRPr lang="en-IE" dirty="0"/>
          </a:p>
        </p:txBody>
      </p:sp>
    </p:spTree>
    <p:extLst>
      <p:ext uri="{BB962C8B-B14F-4D97-AF65-F5344CB8AC3E}">
        <p14:creationId xmlns:p14="http://schemas.microsoft.com/office/powerpoint/2010/main" val="9205783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492F6D-BA8B-C941-1106-DAE5E517C6B6}"/>
              </a:ext>
            </a:extLst>
          </p:cNvPr>
          <p:cNvSpPr>
            <a:spLocks noGrp="1"/>
          </p:cNvSpPr>
          <p:nvPr>
            <p:ph type="title"/>
          </p:nvPr>
        </p:nvSpPr>
        <p:spPr>
          <a:xfrm>
            <a:off x="277484" y="294256"/>
            <a:ext cx="10515600" cy="773562"/>
          </a:xfrm>
        </p:spPr>
        <p:txBody>
          <a:bodyPr/>
          <a:lstStyle/>
          <a:p>
            <a:r>
              <a:rPr lang="en-IE" dirty="0"/>
              <a:t>Domains</a:t>
            </a:r>
          </a:p>
        </p:txBody>
      </p:sp>
      <p:sp>
        <p:nvSpPr>
          <p:cNvPr id="3" name="Content Placeholder 2">
            <a:extLst>
              <a:ext uri="{FF2B5EF4-FFF2-40B4-BE49-F238E27FC236}">
                <a16:creationId xmlns:a16="http://schemas.microsoft.com/office/drawing/2014/main" id="{0BE9EDA0-5364-B921-40D3-FE4F49F7BED2}"/>
              </a:ext>
            </a:extLst>
          </p:cNvPr>
          <p:cNvSpPr>
            <a:spLocks noGrp="1"/>
          </p:cNvSpPr>
          <p:nvPr>
            <p:ph idx="1"/>
          </p:nvPr>
        </p:nvSpPr>
        <p:spPr/>
        <p:txBody>
          <a:bodyPr/>
          <a:lstStyle/>
          <a:p>
            <a:endParaRPr lang="en-IE"/>
          </a:p>
        </p:txBody>
      </p:sp>
      <p:pic>
        <p:nvPicPr>
          <p:cNvPr id="7" name="Picture 6">
            <a:extLst>
              <a:ext uri="{FF2B5EF4-FFF2-40B4-BE49-F238E27FC236}">
                <a16:creationId xmlns:a16="http://schemas.microsoft.com/office/drawing/2014/main" id="{AADF7389-E485-0C0A-E4B8-D066BC56FB68}"/>
              </a:ext>
            </a:extLst>
          </p:cNvPr>
          <p:cNvPicPr>
            <a:picLocks noChangeAspect="1"/>
          </p:cNvPicPr>
          <p:nvPr/>
        </p:nvPicPr>
        <p:blipFill>
          <a:blip r:embed="rId3"/>
          <a:stretch>
            <a:fillRect/>
          </a:stretch>
        </p:blipFill>
        <p:spPr>
          <a:xfrm>
            <a:off x="5837784" y="192416"/>
            <a:ext cx="6154528" cy="647316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2770183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FD2076-FA5B-6392-A5E1-27B773ADF79B}"/>
              </a:ext>
            </a:extLst>
          </p:cNvPr>
          <p:cNvSpPr>
            <a:spLocks noGrp="1"/>
          </p:cNvSpPr>
          <p:nvPr>
            <p:ph type="title"/>
          </p:nvPr>
        </p:nvSpPr>
        <p:spPr>
          <a:xfrm>
            <a:off x="838200" y="365126"/>
            <a:ext cx="10515600" cy="635414"/>
          </a:xfrm>
        </p:spPr>
        <p:txBody>
          <a:bodyPr>
            <a:normAutofit fontScale="90000"/>
          </a:bodyPr>
          <a:lstStyle/>
          <a:p>
            <a:r>
              <a:rPr lang="en-IE" dirty="0"/>
              <a:t>Data files used</a:t>
            </a:r>
          </a:p>
        </p:txBody>
      </p:sp>
      <p:sp>
        <p:nvSpPr>
          <p:cNvPr id="3" name="Content Placeholder 2">
            <a:extLst>
              <a:ext uri="{FF2B5EF4-FFF2-40B4-BE49-F238E27FC236}">
                <a16:creationId xmlns:a16="http://schemas.microsoft.com/office/drawing/2014/main" id="{314D67D7-1496-D303-53E2-3CFC3943E7AD}"/>
              </a:ext>
            </a:extLst>
          </p:cNvPr>
          <p:cNvSpPr>
            <a:spLocks noGrp="1"/>
          </p:cNvSpPr>
          <p:nvPr>
            <p:ph idx="1"/>
          </p:nvPr>
        </p:nvSpPr>
        <p:spPr/>
        <p:txBody>
          <a:bodyPr/>
          <a:lstStyle/>
          <a:p>
            <a:r>
              <a:rPr lang="en-IE" dirty="0"/>
              <a:t>Azure subscription usage details</a:t>
            </a:r>
          </a:p>
          <a:p>
            <a:r>
              <a:rPr lang="en-IE" dirty="0"/>
              <a:t>Adventure Works sample Excel </a:t>
            </a:r>
          </a:p>
          <a:p>
            <a:pPr lvl="1"/>
            <a:r>
              <a:rPr lang="en-IE" dirty="0">
                <a:hlinkClick r:id="rId2"/>
              </a:rPr>
              <a:t>https://github.com/microsoft/powerbi-desktop-samples/tree/main/AdventureWorks%20Sales%20Sample</a:t>
            </a:r>
            <a:endParaRPr lang="en-IE" dirty="0"/>
          </a:p>
          <a:p>
            <a:endParaRPr lang="en-IE" dirty="0"/>
          </a:p>
        </p:txBody>
      </p:sp>
    </p:spTree>
    <p:extLst>
      <p:ext uri="{BB962C8B-B14F-4D97-AF65-F5344CB8AC3E}">
        <p14:creationId xmlns:p14="http://schemas.microsoft.com/office/powerpoint/2010/main" val="13761866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65CCAE-D908-D60B-B953-119029404163}"/>
              </a:ext>
            </a:extLst>
          </p:cNvPr>
          <p:cNvSpPr>
            <a:spLocks noGrp="1"/>
          </p:cNvSpPr>
          <p:nvPr>
            <p:ph type="title"/>
          </p:nvPr>
        </p:nvSpPr>
        <p:spPr/>
        <p:txBody>
          <a:bodyPr/>
          <a:lstStyle/>
          <a:p>
            <a:r>
              <a:rPr lang="en-IE" dirty="0"/>
              <a:t>Parquet file</a:t>
            </a:r>
          </a:p>
        </p:txBody>
      </p:sp>
      <p:sp>
        <p:nvSpPr>
          <p:cNvPr id="3" name="Content Placeholder 2">
            <a:extLst>
              <a:ext uri="{FF2B5EF4-FFF2-40B4-BE49-F238E27FC236}">
                <a16:creationId xmlns:a16="http://schemas.microsoft.com/office/drawing/2014/main" id="{C1FC28AE-53D2-92C3-BD33-3A36AD7EB0A8}"/>
              </a:ext>
            </a:extLst>
          </p:cNvPr>
          <p:cNvSpPr>
            <a:spLocks noGrp="1"/>
          </p:cNvSpPr>
          <p:nvPr>
            <p:ph idx="1"/>
          </p:nvPr>
        </p:nvSpPr>
        <p:spPr/>
        <p:txBody>
          <a:bodyPr/>
          <a:lstStyle/>
          <a:p>
            <a:r>
              <a:rPr lang="en-GB" dirty="0"/>
              <a:t>Parquet format only supports a single schema per file. This schema is written into the footer of the file and accounts for all sections of the file. You could probably reread the CSV file into pandas and save that as a Parquet file, but ultimately you will be better off when you save each table as a separate file. The latter should also be much more performant and space-efficient.</a:t>
            </a:r>
            <a:endParaRPr lang="en-IE" dirty="0"/>
          </a:p>
        </p:txBody>
      </p:sp>
    </p:spTree>
    <p:extLst>
      <p:ext uri="{BB962C8B-B14F-4D97-AF65-F5344CB8AC3E}">
        <p14:creationId xmlns:p14="http://schemas.microsoft.com/office/powerpoint/2010/main" val="24485101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C4EB0A-9777-985F-588E-B1FA0FCFD66D}"/>
              </a:ext>
            </a:extLst>
          </p:cNvPr>
          <p:cNvSpPr>
            <a:spLocks noGrp="1"/>
          </p:cNvSpPr>
          <p:nvPr>
            <p:ph type="title"/>
          </p:nvPr>
        </p:nvSpPr>
        <p:spPr>
          <a:xfrm>
            <a:off x="838200" y="365125"/>
            <a:ext cx="10515600" cy="701675"/>
          </a:xfrm>
        </p:spPr>
        <p:txBody>
          <a:bodyPr/>
          <a:lstStyle/>
          <a:p>
            <a:r>
              <a:rPr lang="en-IE" dirty="0"/>
              <a:t>Dataset restrictions</a:t>
            </a:r>
          </a:p>
        </p:txBody>
      </p:sp>
      <p:sp>
        <p:nvSpPr>
          <p:cNvPr id="3" name="Content Placeholder 2">
            <a:extLst>
              <a:ext uri="{FF2B5EF4-FFF2-40B4-BE49-F238E27FC236}">
                <a16:creationId xmlns:a16="http://schemas.microsoft.com/office/drawing/2014/main" id="{781B44F2-042F-A266-0914-87E8C7AEF74A}"/>
              </a:ext>
            </a:extLst>
          </p:cNvPr>
          <p:cNvSpPr>
            <a:spLocks noGrp="1"/>
          </p:cNvSpPr>
          <p:nvPr>
            <p:ph idx="1"/>
          </p:nvPr>
        </p:nvSpPr>
        <p:spPr>
          <a:xfrm>
            <a:off x="838200" y="1192696"/>
            <a:ext cx="10515600" cy="4984267"/>
          </a:xfrm>
        </p:spPr>
        <p:txBody>
          <a:bodyPr/>
          <a:lstStyle/>
          <a:p>
            <a:pPr algn="l"/>
            <a:r>
              <a:rPr lang="en-GB" b="0" i="0" dirty="0">
                <a:solidFill>
                  <a:srgbClr val="242424"/>
                </a:solidFill>
                <a:effectLst/>
                <a:latin typeface="Segoe UI" panose="020B0502040204020203" pitchFamily="34" charset="0"/>
              </a:rPr>
              <a:t>Remove spaces from column names</a:t>
            </a:r>
          </a:p>
          <a:p>
            <a:pPr lvl="1"/>
            <a:r>
              <a:rPr lang="en-GB" b="0" i="0" dirty="0">
                <a:solidFill>
                  <a:srgbClr val="242424"/>
                </a:solidFill>
                <a:effectLst/>
                <a:latin typeface="Segoe UI" panose="020B0502040204020203" pitchFamily="34" charset="0"/>
              </a:rPr>
              <a:t>Invalid column name(s) 'Sales Order, Sales Order Line'. Column names must contain UTF-8 encoded Unicode word characters and can be a maximum of 128 characters long. Unicode word characters include letters of any case and their </a:t>
            </a:r>
            <a:r>
              <a:rPr lang="en-GB" b="0" i="0" dirty="0" err="1">
                <a:solidFill>
                  <a:srgbClr val="242424"/>
                </a:solidFill>
                <a:effectLst/>
                <a:latin typeface="Segoe UI" panose="020B0502040204020203" pitchFamily="34" charset="0"/>
              </a:rPr>
              <a:t>nonspacing</a:t>
            </a:r>
            <a:r>
              <a:rPr lang="en-GB" b="0" i="0" dirty="0">
                <a:solidFill>
                  <a:srgbClr val="242424"/>
                </a:solidFill>
                <a:effectLst/>
                <a:latin typeface="Segoe UI" panose="020B0502040204020203" pitchFamily="34" charset="0"/>
              </a:rPr>
              <a:t> marks, punctuation connectors like the underscore(_), and decimal digits.</a:t>
            </a:r>
          </a:p>
          <a:p>
            <a:r>
              <a:rPr lang="en-GB" dirty="0">
                <a:solidFill>
                  <a:srgbClr val="242424"/>
                </a:solidFill>
                <a:latin typeface="Segoe UI" panose="020B0502040204020203" pitchFamily="34" charset="0"/>
              </a:rPr>
              <a:t>Remove spaces from sheet names</a:t>
            </a:r>
            <a:endParaRPr lang="en-GB" b="0" i="0" dirty="0">
              <a:solidFill>
                <a:srgbClr val="242424"/>
              </a:solidFill>
              <a:effectLst/>
              <a:latin typeface="Segoe UI" panose="020B0502040204020203" pitchFamily="34" charset="0"/>
            </a:endParaRPr>
          </a:p>
          <a:p>
            <a:endParaRPr lang="en-IE" dirty="0"/>
          </a:p>
        </p:txBody>
      </p:sp>
    </p:spTree>
    <p:extLst>
      <p:ext uri="{BB962C8B-B14F-4D97-AF65-F5344CB8AC3E}">
        <p14:creationId xmlns:p14="http://schemas.microsoft.com/office/powerpoint/2010/main" val="239902788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177B14-073F-91E0-4914-E4C97675BA1E}"/>
              </a:ext>
            </a:extLst>
          </p:cNvPr>
          <p:cNvSpPr>
            <a:spLocks noGrp="1"/>
          </p:cNvSpPr>
          <p:nvPr>
            <p:ph type="title"/>
          </p:nvPr>
        </p:nvSpPr>
        <p:spPr>
          <a:xfrm>
            <a:off x="211667" y="171612"/>
            <a:ext cx="10515600" cy="693208"/>
          </a:xfrm>
        </p:spPr>
        <p:txBody>
          <a:bodyPr>
            <a:normAutofit fontScale="90000"/>
          </a:bodyPr>
          <a:lstStyle/>
          <a:p>
            <a:r>
              <a:rPr lang="en-IE" b="1" dirty="0"/>
              <a:t>SQL Endpoint</a:t>
            </a:r>
          </a:p>
        </p:txBody>
      </p:sp>
      <p:pic>
        <p:nvPicPr>
          <p:cNvPr id="5" name="Picture 4">
            <a:extLst>
              <a:ext uri="{FF2B5EF4-FFF2-40B4-BE49-F238E27FC236}">
                <a16:creationId xmlns:a16="http://schemas.microsoft.com/office/drawing/2014/main" id="{50F1AA97-4A23-D392-7A7E-FB50EAB41FE1}"/>
              </a:ext>
            </a:extLst>
          </p:cNvPr>
          <p:cNvPicPr>
            <a:picLocks noChangeAspect="1"/>
          </p:cNvPicPr>
          <p:nvPr/>
        </p:nvPicPr>
        <p:blipFill>
          <a:blip r:embed="rId3"/>
          <a:stretch>
            <a:fillRect/>
          </a:stretch>
        </p:blipFill>
        <p:spPr>
          <a:xfrm>
            <a:off x="59342" y="1858947"/>
            <a:ext cx="3513291" cy="3140104"/>
          </a:xfrm>
          <a:prstGeom prst="rect">
            <a:avLst/>
          </a:prstGeom>
        </p:spPr>
      </p:pic>
      <p:pic>
        <p:nvPicPr>
          <p:cNvPr id="9" name="Picture 8">
            <a:extLst>
              <a:ext uri="{FF2B5EF4-FFF2-40B4-BE49-F238E27FC236}">
                <a16:creationId xmlns:a16="http://schemas.microsoft.com/office/drawing/2014/main" id="{989D7176-8B16-2BAF-6312-CA844ED4029E}"/>
              </a:ext>
            </a:extLst>
          </p:cNvPr>
          <p:cNvPicPr>
            <a:picLocks noChangeAspect="1"/>
          </p:cNvPicPr>
          <p:nvPr/>
        </p:nvPicPr>
        <p:blipFill>
          <a:blip r:embed="rId4"/>
          <a:stretch>
            <a:fillRect/>
          </a:stretch>
        </p:blipFill>
        <p:spPr>
          <a:xfrm>
            <a:off x="4728003" y="864820"/>
            <a:ext cx="7404655" cy="5128359"/>
          </a:xfrm>
          <a:prstGeom prst="rect">
            <a:avLst/>
          </a:prstGeom>
        </p:spPr>
      </p:pic>
      <p:sp>
        <p:nvSpPr>
          <p:cNvPr id="10" name="Arrow: Right 9">
            <a:extLst>
              <a:ext uri="{FF2B5EF4-FFF2-40B4-BE49-F238E27FC236}">
                <a16:creationId xmlns:a16="http://schemas.microsoft.com/office/drawing/2014/main" id="{82A78CBF-8A02-9DED-057E-9C22622B1967}"/>
              </a:ext>
            </a:extLst>
          </p:cNvPr>
          <p:cNvSpPr/>
          <p:nvPr/>
        </p:nvSpPr>
        <p:spPr>
          <a:xfrm>
            <a:off x="3735238" y="3165894"/>
            <a:ext cx="871268" cy="759125"/>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IE"/>
          </a:p>
        </p:txBody>
      </p:sp>
    </p:spTree>
    <p:extLst>
      <p:ext uri="{BB962C8B-B14F-4D97-AF65-F5344CB8AC3E}">
        <p14:creationId xmlns:p14="http://schemas.microsoft.com/office/powerpoint/2010/main" val="11651421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4C5469-7BFE-F15E-0045-BCE7E94A4B29}"/>
              </a:ext>
            </a:extLst>
          </p:cNvPr>
          <p:cNvSpPr>
            <a:spLocks noGrp="1"/>
          </p:cNvSpPr>
          <p:nvPr>
            <p:ph type="title"/>
          </p:nvPr>
        </p:nvSpPr>
        <p:spPr/>
        <p:txBody>
          <a:bodyPr/>
          <a:lstStyle/>
          <a:p>
            <a:r>
              <a:rPr lang="en-IE" dirty="0"/>
              <a:t>Ze Plan</a:t>
            </a:r>
          </a:p>
        </p:txBody>
      </p:sp>
      <p:sp>
        <p:nvSpPr>
          <p:cNvPr id="3" name="Content Placeholder 2">
            <a:extLst>
              <a:ext uri="{FF2B5EF4-FFF2-40B4-BE49-F238E27FC236}">
                <a16:creationId xmlns:a16="http://schemas.microsoft.com/office/drawing/2014/main" id="{40ED9456-8ABA-5157-4A91-6D399C9DD715}"/>
              </a:ext>
            </a:extLst>
          </p:cNvPr>
          <p:cNvSpPr>
            <a:spLocks noGrp="1"/>
          </p:cNvSpPr>
          <p:nvPr>
            <p:ph idx="1"/>
          </p:nvPr>
        </p:nvSpPr>
        <p:spPr/>
        <p:txBody>
          <a:bodyPr/>
          <a:lstStyle/>
          <a:p>
            <a:pPr rtl="0">
              <a:buFont typeface="+mj-lt"/>
              <a:buAutoNum type="arabicPeriod"/>
            </a:pPr>
            <a:r>
              <a:rPr lang="en-GB" dirty="0"/>
              <a:t>How to set it up </a:t>
            </a:r>
          </a:p>
          <a:p>
            <a:pPr lvl="1">
              <a:buFont typeface="+mj-lt"/>
              <a:buAutoNum type="arabicPeriod"/>
            </a:pPr>
            <a:r>
              <a:rPr lang="en-GB" dirty="0"/>
              <a:t>subscriptions, </a:t>
            </a:r>
          </a:p>
          <a:p>
            <a:pPr lvl="1">
              <a:buFont typeface="+mj-lt"/>
              <a:buAutoNum type="arabicPeriod"/>
            </a:pPr>
            <a:r>
              <a:rPr lang="en-GB" dirty="0"/>
              <a:t>rights, </a:t>
            </a:r>
          </a:p>
          <a:p>
            <a:pPr lvl="1">
              <a:buFont typeface="+mj-lt"/>
              <a:buAutoNum type="arabicPeriod"/>
            </a:pPr>
            <a:r>
              <a:rPr lang="en-GB" dirty="0"/>
              <a:t>quick management practices</a:t>
            </a:r>
          </a:p>
          <a:p>
            <a:pPr rtl="0">
              <a:buFont typeface="+mj-lt"/>
              <a:buAutoNum type="arabicPeriod"/>
            </a:pPr>
            <a:r>
              <a:rPr lang="en-GB" dirty="0"/>
              <a:t>How to access it</a:t>
            </a:r>
          </a:p>
          <a:p>
            <a:pPr rtl="0">
              <a:buFont typeface="+mj-lt"/>
              <a:buAutoNum type="arabicPeriod"/>
            </a:pPr>
            <a:r>
              <a:rPr lang="en-GB" dirty="0"/>
              <a:t>Upload sample data file </a:t>
            </a:r>
          </a:p>
          <a:p>
            <a:pPr rtl="0">
              <a:buFont typeface="+mj-lt"/>
              <a:buAutoNum type="arabicPeriod"/>
            </a:pPr>
            <a:r>
              <a:rPr lang="en-GB" dirty="0"/>
              <a:t>Show basic queries </a:t>
            </a:r>
          </a:p>
          <a:p>
            <a:pPr rtl="0">
              <a:buFont typeface="+mj-lt"/>
              <a:buAutoNum type="arabicPeriod"/>
            </a:pPr>
            <a:r>
              <a:rPr lang="en-GB" dirty="0"/>
              <a:t>Show basic reporting </a:t>
            </a:r>
          </a:p>
          <a:p>
            <a:endParaRPr lang="en-IE" dirty="0"/>
          </a:p>
        </p:txBody>
      </p:sp>
    </p:spTree>
    <p:extLst>
      <p:ext uri="{BB962C8B-B14F-4D97-AF65-F5344CB8AC3E}">
        <p14:creationId xmlns:p14="http://schemas.microsoft.com/office/powerpoint/2010/main" val="330068879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99B184-29CF-4664-6B11-E45B95AD0F99}"/>
              </a:ext>
            </a:extLst>
          </p:cNvPr>
          <p:cNvSpPr>
            <a:spLocks noGrp="1"/>
          </p:cNvSpPr>
          <p:nvPr>
            <p:ph type="title"/>
          </p:nvPr>
        </p:nvSpPr>
        <p:spPr>
          <a:xfrm>
            <a:off x="6774861" y="150471"/>
            <a:ext cx="5122333" cy="811742"/>
          </a:xfrm>
        </p:spPr>
        <p:txBody>
          <a:bodyPr/>
          <a:lstStyle/>
          <a:p>
            <a:pPr algn="r"/>
            <a:r>
              <a:rPr lang="en-IE" b="1" dirty="0"/>
              <a:t>SSMS Connectivity</a:t>
            </a:r>
          </a:p>
        </p:txBody>
      </p:sp>
      <p:pic>
        <p:nvPicPr>
          <p:cNvPr id="7" name="Picture 6">
            <a:extLst>
              <a:ext uri="{FF2B5EF4-FFF2-40B4-BE49-F238E27FC236}">
                <a16:creationId xmlns:a16="http://schemas.microsoft.com/office/drawing/2014/main" id="{C30842B4-A819-4400-FF3D-04679CCF770B}"/>
              </a:ext>
            </a:extLst>
          </p:cNvPr>
          <p:cNvPicPr>
            <a:picLocks noChangeAspect="1"/>
          </p:cNvPicPr>
          <p:nvPr/>
        </p:nvPicPr>
        <p:blipFill>
          <a:blip r:embed="rId2"/>
          <a:stretch>
            <a:fillRect/>
          </a:stretch>
        </p:blipFill>
        <p:spPr>
          <a:xfrm>
            <a:off x="159340" y="98800"/>
            <a:ext cx="4442096" cy="2906867"/>
          </a:xfrm>
          <a:prstGeom prst="rect">
            <a:avLst/>
          </a:prstGeom>
          <a:effectLst>
            <a:outerShdw blurRad="50800" dist="38100" dir="2700000" algn="tl" rotWithShape="0">
              <a:prstClr val="black">
                <a:alpha val="40000"/>
              </a:prstClr>
            </a:outerShdw>
          </a:effectLst>
        </p:spPr>
      </p:pic>
      <p:pic>
        <p:nvPicPr>
          <p:cNvPr id="9" name="Picture 8">
            <a:extLst>
              <a:ext uri="{FF2B5EF4-FFF2-40B4-BE49-F238E27FC236}">
                <a16:creationId xmlns:a16="http://schemas.microsoft.com/office/drawing/2014/main" id="{E5EE8C32-B240-1CB2-A4D5-C5428C57C195}"/>
              </a:ext>
            </a:extLst>
          </p:cNvPr>
          <p:cNvPicPr>
            <a:picLocks noChangeAspect="1"/>
          </p:cNvPicPr>
          <p:nvPr/>
        </p:nvPicPr>
        <p:blipFill>
          <a:blip r:embed="rId3"/>
          <a:stretch>
            <a:fillRect/>
          </a:stretch>
        </p:blipFill>
        <p:spPr>
          <a:xfrm>
            <a:off x="4329822" y="2152462"/>
            <a:ext cx="7635105" cy="4555067"/>
          </a:xfrm>
          <a:prstGeom prst="rect">
            <a:avLst/>
          </a:prstGeom>
          <a:effectLst>
            <a:outerShdw blurRad="50800" dist="38100" dir="2700000" algn="tl" rotWithShape="0">
              <a:prstClr val="black">
                <a:alpha val="40000"/>
              </a:prstClr>
            </a:outerShdw>
          </a:effectLst>
        </p:spPr>
      </p:pic>
      <p:sp>
        <p:nvSpPr>
          <p:cNvPr id="10" name="Arrow: Bent 9">
            <a:extLst>
              <a:ext uri="{FF2B5EF4-FFF2-40B4-BE49-F238E27FC236}">
                <a16:creationId xmlns:a16="http://schemas.microsoft.com/office/drawing/2014/main" id="{FE92FDC8-0BD1-391A-267A-64D4B01D1660}"/>
              </a:ext>
            </a:extLst>
          </p:cNvPr>
          <p:cNvSpPr/>
          <p:nvPr/>
        </p:nvSpPr>
        <p:spPr>
          <a:xfrm rot="10800000" flipH="1">
            <a:off x="2448969" y="3429000"/>
            <a:ext cx="1526876" cy="1479431"/>
          </a:xfrm>
          <a:prstGeom prst="bentArrow">
            <a:avLst/>
          </a:prstGeom>
          <a:ln>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IE">
              <a:solidFill>
                <a:schemeClr val="tx1"/>
              </a:solidFill>
            </a:endParaRPr>
          </a:p>
        </p:txBody>
      </p:sp>
    </p:spTree>
    <p:extLst>
      <p:ext uri="{BB962C8B-B14F-4D97-AF65-F5344CB8AC3E}">
        <p14:creationId xmlns:p14="http://schemas.microsoft.com/office/powerpoint/2010/main" val="42440270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163A7C-3FAB-FA2A-E185-2AB855C94845}"/>
              </a:ext>
            </a:extLst>
          </p:cNvPr>
          <p:cNvSpPr>
            <a:spLocks noGrp="1"/>
          </p:cNvSpPr>
          <p:nvPr>
            <p:ph type="title"/>
          </p:nvPr>
        </p:nvSpPr>
        <p:spPr>
          <a:xfrm>
            <a:off x="166561" y="187100"/>
            <a:ext cx="10515600" cy="565459"/>
          </a:xfrm>
        </p:spPr>
        <p:txBody>
          <a:bodyPr>
            <a:normAutofit fontScale="90000"/>
          </a:bodyPr>
          <a:lstStyle/>
          <a:p>
            <a:r>
              <a:rPr lang="en-IE" dirty="0"/>
              <a:t>Troubleshooting</a:t>
            </a:r>
          </a:p>
        </p:txBody>
      </p:sp>
      <p:sp>
        <p:nvSpPr>
          <p:cNvPr id="3" name="Content Placeholder 2">
            <a:extLst>
              <a:ext uri="{FF2B5EF4-FFF2-40B4-BE49-F238E27FC236}">
                <a16:creationId xmlns:a16="http://schemas.microsoft.com/office/drawing/2014/main" id="{C7BE1CFC-0133-092D-ACF6-5F0AF7E55909}"/>
              </a:ext>
            </a:extLst>
          </p:cNvPr>
          <p:cNvSpPr>
            <a:spLocks noGrp="1"/>
          </p:cNvSpPr>
          <p:nvPr>
            <p:ph idx="1"/>
          </p:nvPr>
        </p:nvSpPr>
        <p:spPr>
          <a:xfrm>
            <a:off x="166561" y="967869"/>
            <a:ext cx="3886200" cy="4351338"/>
          </a:xfrm>
        </p:spPr>
        <p:txBody>
          <a:bodyPr/>
          <a:lstStyle/>
          <a:p>
            <a:r>
              <a:rPr lang="en-IE" dirty="0"/>
              <a:t>Errors can be misleading. In this case parquet file was not correct.</a:t>
            </a:r>
          </a:p>
        </p:txBody>
      </p:sp>
      <p:pic>
        <p:nvPicPr>
          <p:cNvPr id="5" name="Picture 4">
            <a:extLst>
              <a:ext uri="{FF2B5EF4-FFF2-40B4-BE49-F238E27FC236}">
                <a16:creationId xmlns:a16="http://schemas.microsoft.com/office/drawing/2014/main" id="{D3567ADB-5524-D3C4-DF3D-B2C8527F55B1}"/>
              </a:ext>
            </a:extLst>
          </p:cNvPr>
          <p:cNvPicPr>
            <a:picLocks noChangeAspect="1"/>
          </p:cNvPicPr>
          <p:nvPr/>
        </p:nvPicPr>
        <p:blipFill>
          <a:blip r:embed="rId3"/>
          <a:stretch>
            <a:fillRect/>
          </a:stretch>
        </p:blipFill>
        <p:spPr>
          <a:xfrm>
            <a:off x="5701199" y="599029"/>
            <a:ext cx="5652601" cy="1390410"/>
          </a:xfrm>
          <a:prstGeom prst="rect">
            <a:avLst/>
          </a:prstGeom>
        </p:spPr>
      </p:pic>
    </p:spTree>
    <p:extLst>
      <p:ext uri="{BB962C8B-B14F-4D97-AF65-F5344CB8AC3E}">
        <p14:creationId xmlns:p14="http://schemas.microsoft.com/office/powerpoint/2010/main" val="36445529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450496-83B1-D032-685A-88DA7851EC49}"/>
              </a:ext>
            </a:extLst>
          </p:cNvPr>
          <p:cNvSpPr>
            <a:spLocks noGrp="1"/>
          </p:cNvSpPr>
          <p:nvPr>
            <p:ph type="title"/>
          </p:nvPr>
        </p:nvSpPr>
        <p:spPr>
          <a:xfrm>
            <a:off x="838200" y="365125"/>
            <a:ext cx="10515600" cy="869315"/>
          </a:xfrm>
        </p:spPr>
        <p:txBody>
          <a:bodyPr/>
          <a:lstStyle/>
          <a:p>
            <a:r>
              <a:rPr lang="en-IE" dirty="0"/>
              <a:t>Provisioning and managing Fabric Trial env.</a:t>
            </a:r>
          </a:p>
        </p:txBody>
      </p:sp>
      <p:sp>
        <p:nvSpPr>
          <p:cNvPr id="3" name="Content Placeholder 2">
            <a:extLst>
              <a:ext uri="{FF2B5EF4-FFF2-40B4-BE49-F238E27FC236}">
                <a16:creationId xmlns:a16="http://schemas.microsoft.com/office/drawing/2014/main" id="{8E2D358D-DD18-07F6-D70D-9809D9525A46}"/>
              </a:ext>
            </a:extLst>
          </p:cNvPr>
          <p:cNvSpPr>
            <a:spLocks noGrp="1"/>
          </p:cNvSpPr>
          <p:nvPr>
            <p:ph idx="1"/>
          </p:nvPr>
        </p:nvSpPr>
        <p:spPr/>
        <p:txBody>
          <a:bodyPr/>
          <a:lstStyle/>
          <a:p>
            <a:r>
              <a:rPr lang="en-IE" dirty="0">
                <a:hlinkClick r:id="rId3"/>
              </a:rPr>
              <a:t>Microsoft Fabric (Preview) trial</a:t>
            </a:r>
            <a:endParaRPr lang="ru-RU" dirty="0"/>
          </a:p>
          <a:p>
            <a:r>
              <a:rPr lang="en-GB" dirty="0">
                <a:hlinkClick r:id="rId4"/>
              </a:rPr>
              <a:t>Buy a Microsoft Fabric subscription</a:t>
            </a:r>
            <a:endParaRPr lang="ru-RU" dirty="0"/>
          </a:p>
          <a:p>
            <a:endParaRPr lang="en-IE" dirty="0"/>
          </a:p>
        </p:txBody>
      </p:sp>
    </p:spTree>
    <p:extLst>
      <p:ext uri="{BB962C8B-B14F-4D97-AF65-F5344CB8AC3E}">
        <p14:creationId xmlns:p14="http://schemas.microsoft.com/office/powerpoint/2010/main" val="155927786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FB8EAF-B1F0-B2D6-BE0B-6545A1C141BC}"/>
              </a:ext>
            </a:extLst>
          </p:cNvPr>
          <p:cNvSpPr>
            <a:spLocks noGrp="1"/>
          </p:cNvSpPr>
          <p:nvPr>
            <p:ph type="title"/>
          </p:nvPr>
        </p:nvSpPr>
        <p:spPr/>
        <p:txBody>
          <a:bodyPr/>
          <a:lstStyle/>
          <a:p>
            <a:r>
              <a:rPr lang="en-IE" dirty="0"/>
              <a:t>Learning Resources</a:t>
            </a:r>
          </a:p>
        </p:txBody>
      </p:sp>
      <p:sp>
        <p:nvSpPr>
          <p:cNvPr id="3" name="Content Placeholder 2">
            <a:extLst>
              <a:ext uri="{FF2B5EF4-FFF2-40B4-BE49-F238E27FC236}">
                <a16:creationId xmlns:a16="http://schemas.microsoft.com/office/drawing/2014/main" id="{17820643-84B4-3750-77D2-9404DBC3DD5F}"/>
              </a:ext>
            </a:extLst>
          </p:cNvPr>
          <p:cNvSpPr>
            <a:spLocks noGrp="1"/>
          </p:cNvSpPr>
          <p:nvPr>
            <p:ph idx="1"/>
          </p:nvPr>
        </p:nvSpPr>
        <p:spPr/>
        <p:txBody>
          <a:bodyPr/>
          <a:lstStyle/>
          <a:p>
            <a:r>
              <a:rPr lang="en-GB" dirty="0">
                <a:hlinkClick r:id="rId3"/>
              </a:rPr>
              <a:t>Get started with Microsoft Fabric</a:t>
            </a:r>
            <a:endParaRPr lang="en-GB" dirty="0"/>
          </a:p>
          <a:p>
            <a:pPr lvl="1"/>
            <a:r>
              <a:rPr lang="en-IE" dirty="0">
                <a:hlinkClick r:id="rId4"/>
              </a:rPr>
              <a:t>MSLearn: Use Apache Spark in Fabric</a:t>
            </a:r>
            <a:endParaRPr lang="en-IE" dirty="0"/>
          </a:p>
          <a:p>
            <a:r>
              <a:rPr lang="en-IE" dirty="0">
                <a:hlinkClick r:id="rId5"/>
              </a:rPr>
              <a:t>Microsoft Fabric exercises</a:t>
            </a:r>
            <a:endParaRPr lang="en-IE" dirty="0"/>
          </a:p>
          <a:p>
            <a:r>
              <a:rPr lang="en-GB" dirty="0">
                <a:hlinkClick r:id="rId6"/>
              </a:rPr>
              <a:t>End-to-end tutorials in Microsoft Fabric</a:t>
            </a:r>
            <a:endParaRPr lang="en-IE" dirty="0"/>
          </a:p>
          <a:p>
            <a:r>
              <a:rPr lang="en-GB" dirty="0">
                <a:hlinkClick r:id="rId7"/>
              </a:rPr>
              <a:t>Lakehouse end-to-end scenario: overview and architecture</a:t>
            </a:r>
            <a:endParaRPr lang="en-IE" dirty="0"/>
          </a:p>
          <a:p>
            <a:endParaRPr lang="en-IE" dirty="0"/>
          </a:p>
          <a:p>
            <a:endParaRPr lang="en-IE" dirty="0"/>
          </a:p>
        </p:txBody>
      </p:sp>
    </p:spTree>
    <p:extLst>
      <p:ext uri="{BB962C8B-B14F-4D97-AF65-F5344CB8AC3E}">
        <p14:creationId xmlns:p14="http://schemas.microsoft.com/office/powerpoint/2010/main" val="33846310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FC0599-91D8-FC02-1554-95A95D9D8C82}"/>
              </a:ext>
            </a:extLst>
          </p:cNvPr>
          <p:cNvSpPr>
            <a:spLocks noGrp="1"/>
          </p:cNvSpPr>
          <p:nvPr>
            <p:ph type="title"/>
          </p:nvPr>
        </p:nvSpPr>
        <p:spPr/>
        <p:txBody>
          <a:bodyPr/>
          <a:lstStyle/>
          <a:p>
            <a:r>
              <a:rPr lang="en-IE" dirty="0"/>
              <a:t>VS Code </a:t>
            </a:r>
          </a:p>
        </p:txBody>
      </p:sp>
      <p:sp>
        <p:nvSpPr>
          <p:cNvPr id="3" name="Content Placeholder 2">
            <a:extLst>
              <a:ext uri="{FF2B5EF4-FFF2-40B4-BE49-F238E27FC236}">
                <a16:creationId xmlns:a16="http://schemas.microsoft.com/office/drawing/2014/main" id="{1174712F-77E6-2E4D-1086-84CF75F3BBDD}"/>
              </a:ext>
            </a:extLst>
          </p:cNvPr>
          <p:cNvSpPr>
            <a:spLocks noGrp="1"/>
          </p:cNvSpPr>
          <p:nvPr>
            <p:ph idx="1"/>
          </p:nvPr>
        </p:nvSpPr>
        <p:spPr>
          <a:xfrm>
            <a:off x="838200" y="1825625"/>
            <a:ext cx="10959988" cy="4351338"/>
          </a:xfrm>
        </p:spPr>
        <p:txBody>
          <a:bodyPr/>
          <a:lstStyle/>
          <a:p>
            <a:r>
              <a:rPr lang="en-IE" dirty="0"/>
              <a:t>Parquet file viewer</a:t>
            </a:r>
          </a:p>
          <a:p>
            <a:pPr lvl="1"/>
            <a:r>
              <a:rPr lang="en-IE" dirty="0"/>
              <a:t>https://marketplace.visualstudio.com/items?itemName=dvirtz.parquet-viewer</a:t>
            </a:r>
          </a:p>
        </p:txBody>
      </p:sp>
    </p:spTree>
    <p:extLst>
      <p:ext uri="{BB962C8B-B14F-4D97-AF65-F5344CB8AC3E}">
        <p14:creationId xmlns:p14="http://schemas.microsoft.com/office/powerpoint/2010/main" val="294000954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502966-A96E-8349-47BA-8C92D6AB01D8}"/>
              </a:ext>
            </a:extLst>
          </p:cNvPr>
          <p:cNvSpPr>
            <a:spLocks noGrp="1"/>
          </p:cNvSpPr>
          <p:nvPr>
            <p:ph type="title"/>
          </p:nvPr>
        </p:nvSpPr>
        <p:spPr/>
        <p:txBody>
          <a:bodyPr/>
          <a:lstStyle/>
          <a:p>
            <a:endParaRPr lang="en-IE" dirty="0"/>
          </a:p>
        </p:txBody>
      </p:sp>
      <p:sp>
        <p:nvSpPr>
          <p:cNvPr id="3" name="Content Placeholder 2">
            <a:extLst>
              <a:ext uri="{FF2B5EF4-FFF2-40B4-BE49-F238E27FC236}">
                <a16:creationId xmlns:a16="http://schemas.microsoft.com/office/drawing/2014/main" id="{52F91877-4207-D1C2-0E05-97FF55988377}"/>
              </a:ext>
            </a:extLst>
          </p:cNvPr>
          <p:cNvSpPr>
            <a:spLocks noGrp="1"/>
          </p:cNvSpPr>
          <p:nvPr>
            <p:ph idx="1"/>
          </p:nvPr>
        </p:nvSpPr>
        <p:spPr/>
        <p:txBody>
          <a:bodyPr/>
          <a:lstStyle/>
          <a:p>
            <a:endParaRPr lang="en-IE" dirty="0"/>
          </a:p>
        </p:txBody>
      </p:sp>
    </p:spTree>
    <p:extLst>
      <p:ext uri="{BB962C8B-B14F-4D97-AF65-F5344CB8AC3E}">
        <p14:creationId xmlns:p14="http://schemas.microsoft.com/office/powerpoint/2010/main" val="34382021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6C35347-B7E7-9BF2-22D5-6390BF98C3C3}"/>
              </a:ext>
            </a:extLst>
          </p:cNvPr>
          <p:cNvSpPr>
            <a:spLocks noGrp="1"/>
          </p:cNvSpPr>
          <p:nvPr>
            <p:ph type="title"/>
          </p:nvPr>
        </p:nvSpPr>
        <p:spPr/>
        <p:txBody>
          <a:bodyPr/>
          <a:lstStyle/>
          <a:p>
            <a:r>
              <a:rPr lang="en-IE" dirty="0"/>
              <a:t>Why Fabric?</a:t>
            </a:r>
          </a:p>
        </p:txBody>
      </p:sp>
      <p:sp>
        <p:nvSpPr>
          <p:cNvPr id="5" name="Text Placeholder 4">
            <a:extLst>
              <a:ext uri="{FF2B5EF4-FFF2-40B4-BE49-F238E27FC236}">
                <a16:creationId xmlns:a16="http://schemas.microsoft.com/office/drawing/2014/main" id="{EEF263EB-A8D3-38ED-D5C1-4E9C91D76E0F}"/>
              </a:ext>
            </a:extLst>
          </p:cNvPr>
          <p:cNvSpPr>
            <a:spLocks noGrp="1"/>
          </p:cNvSpPr>
          <p:nvPr>
            <p:ph type="body" idx="1"/>
          </p:nvPr>
        </p:nvSpPr>
        <p:spPr/>
        <p:txBody>
          <a:bodyPr/>
          <a:lstStyle/>
          <a:p>
            <a:endParaRPr lang="en-IE"/>
          </a:p>
        </p:txBody>
      </p:sp>
    </p:spTree>
    <p:extLst>
      <p:ext uri="{BB962C8B-B14F-4D97-AF65-F5344CB8AC3E}">
        <p14:creationId xmlns:p14="http://schemas.microsoft.com/office/powerpoint/2010/main" val="32082850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7EEC2F-17FF-9F98-DA51-80A91BE36E7C}"/>
              </a:ext>
            </a:extLst>
          </p:cNvPr>
          <p:cNvSpPr>
            <a:spLocks noGrp="1"/>
          </p:cNvSpPr>
          <p:nvPr>
            <p:ph type="title"/>
          </p:nvPr>
        </p:nvSpPr>
        <p:spPr>
          <a:xfrm>
            <a:off x="148087" y="182562"/>
            <a:ext cx="2793521" cy="3397400"/>
          </a:xfrm>
        </p:spPr>
        <p:txBody>
          <a:bodyPr anchor="t">
            <a:normAutofit/>
          </a:bodyPr>
          <a:lstStyle/>
          <a:p>
            <a:r>
              <a:rPr lang="en-IE" sz="3200" b="1" dirty="0"/>
              <a:t>Enterprise business intelligence</a:t>
            </a:r>
            <a:br>
              <a:rPr lang="en-IE" sz="3200" b="1" dirty="0"/>
            </a:br>
            <a:endParaRPr lang="en-IE" sz="3200" b="1" dirty="0"/>
          </a:p>
        </p:txBody>
      </p:sp>
      <p:pic>
        <p:nvPicPr>
          <p:cNvPr id="2050" name="Picture 2">
            <a:extLst>
              <a:ext uri="{FF2B5EF4-FFF2-40B4-BE49-F238E27FC236}">
                <a16:creationId xmlns:a16="http://schemas.microsoft.com/office/drawing/2014/main" id="{F59202ED-D8D7-3F74-F8AF-F7BCA121F0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33650" y="182562"/>
            <a:ext cx="9210263" cy="6492875"/>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14414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Group 33">
            <a:extLst>
              <a:ext uri="{FF2B5EF4-FFF2-40B4-BE49-F238E27FC236}">
                <a16:creationId xmlns:a16="http://schemas.microsoft.com/office/drawing/2014/main" id="{91E6AC7F-C91E-A3C3-F9FF-B5770033356E}"/>
              </a:ext>
              <a:ext uri="{C183D7F6-B498-43B3-948B-1728B52AA6E4}">
                <adec:decorative xmlns:adec="http://schemas.microsoft.com/office/drawing/2017/decorative" val="1"/>
              </a:ext>
            </a:extLst>
          </p:cNvPr>
          <p:cNvGrpSpPr/>
          <p:nvPr/>
        </p:nvGrpSpPr>
        <p:grpSpPr>
          <a:xfrm>
            <a:off x="2956321" y="441301"/>
            <a:ext cx="6279359" cy="831489"/>
            <a:chOff x="6677754" y="383245"/>
            <a:chExt cx="6279359" cy="831489"/>
          </a:xfrm>
        </p:grpSpPr>
        <p:sp>
          <p:nvSpPr>
            <p:cNvPr id="2" name="Title 6">
              <a:extLst>
                <a:ext uri="{FF2B5EF4-FFF2-40B4-BE49-F238E27FC236}">
                  <a16:creationId xmlns:a16="http://schemas.microsoft.com/office/drawing/2014/main" id="{70D00F8E-5BAD-8848-6D19-CC742DA5D6B9}"/>
                </a:ext>
              </a:extLst>
            </p:cNvPr>
            <p:cNvSpPr txBox="1">
              <a:spLocks/>
            </p:cNvSpPr>
            <p:nvPr/>
          </p:nvSpPr>
          <p:spPr>
            <a:xfrm>
              <a:off x="7401101" y="383245"/>
              <a:ext cx="5556012" cy="553998"/>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14400" rtl="0" eaLnBrk="1" fontAlgn="auto" latinLnBrk="0" hangingPunct="1">
                <a:lnSpc>
                  <a:spcPct val="100000"/>
                </a:lnSpc>
                <a:spcBef>
                  <a:spcPts val="300"/>
                </a:spcBef>
                <a:spcAft>
                  <a:spcPts val="0"/>
                </a:spcAft>
                <a:buClrTx/>
                <a:buSzTx/>
                <a:buFontTx/>
                <a:buNone/>
                <a:tabLst/>
                <a:defRPr/>
              </a:pPr>
              <a:r>
                <a:rPr kumimoji="0" lang="en-US" sz="5400" b="0" i="0" u="none" strike="noStrike" kern="0" cap="none" spc="-50" normalizeH="0" baseline="0" noProof="0" dirty="0">
                  <a:ln w="3175">
                    <a:noFill/>
                  </a:ln>
                  <a:gradFill>
                    <a:gsLst>
                      <a:gs pos="80460">
                        <a:srgbClr val="000000"/>
                      </a:gs>
                      <a:gs pos="59551">
                        <a:srgbClr val="000000"/>
                      </a:gs>
                    </a:gsLst>
                    <a:path path="circle">
                      <a:fillToRect l="100000" t="100000"/>
                    </a:path>
                  </a:gradFill>
                  <a:effectLst/>
                  <a:uLnTx/>
                  <a:uFillTx/>
                  <a:latin typeface="Segoe UI Semibold"/>
                  <a:ea typeface="+mn-ea"/>
                  <a:cs typeface="Segoe UI" pitchFamily="34" charset="0"/>
                </a:rPr>
                <a:t>Microsoft Fabric</a:t>
              </a:r>
            </a:p>
          </p:txBody>
        </p:sp>
        <p:pic>
          <p:nvPicPr>
            <p:cNvPr id="33" name="Picture 32" descr="Icon&#10;&#10;Description automatically generated">
              <a:extLst>
                <a:ext uri="{FF2B5EF4-FFF2-40B4-BE49-F238E27FC236}">
                  <a16:creationId xmlns:a16="http://schemas.microsoft.com/office/drawing/2014/main" id="{86A76844-986A-1E3C-ADC8-8C26FAEBCC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77754" y="491387"/>
              <a:ext cx="723347" cy="723347"/>
            </a:xfrm>
            <a:prstGeom prst="rect">
              <a:avLst/>
            </a:prstGeom>
          </p:spPr>
        </p:pic>
      </p:grpSp>
      <p:sp>
        <p:nvSpPr>
          <p:cNvPr id="49" name="Text Placeholder 3">
            <a:extLst>
              <a:ext uri="{FF2B5EF4-FFF2-40B4-BE49-F238E27FC236}">
                <a16:creationId xmlns:a16="http://schemas.microsoft.com/office/drawing/2014/main" id="{77C6A263-37AA-6593-A4CC-653863A674E7}"/>
              </a:ext>
              <a:ext uri="{C183D7F6-B498-43B3-948B-1728B52AA6E4}">
                <adec:decorative xmlns:adec="http://schemas.microsoft.com/office/drawing/2017/decorative" val="1"/>
              </a:ext>
            </a:extLst>
          </p:cNvPr>
          <p:cNvSpPr txBox="1">
            <a:spLocks/>
          </p:cNvSpPr>
          <p:nvPr/>
        </p:nvSpPr>
        <p:spPr>
          <a:xfrm>
            <a:off x="552450" y="1472731"/>
            <a:ext cx="11087100" cy="492443"/>
          </a:xfrm>
          <a:prstGeom prst="rect">
            <a:avLst/>
          </a:prstGeom>
        </p:spPr>
        <p:txBody>
          <a:bodyPr vert="horz" wrap="square" lIns="0" tIns="0" rIns="0" bIns="0" rtlCol="0">
            <a:sp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0">
                      <a:schemeClr val="accent2"/>
                    </a:gs>
                    <a:gs pos="100000">
                      <a:schemeClr val="tx2"/>
                    </a:gs>
                  </a:gsLst>
                  <a:lin ang="2700000" scaled="0"/>
                </a:gradFill>
                <a:latin typeface="+mj-lt"/>
                <a:ea typeface="+mn-ea"/>
                <a:cs typeface="Segoe UI" panose="020B0502040204020203" pitchFamily="34" charset="0"/>
              </a:defRPr>
            </a:lvl1pPr>
            <a:lvl2pPr marL="2286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61988"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855663"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300"/>
              </a:spcBef>
              <a:spcAft>
                <a:spcPts val="0"/>
              </a:spcAft>
              <a:buClrTx/>
              <a:buSzPct val="90000"/>
              <a:buFont typeface="Wingdings" panose="05000000000000000000" pitchFamily="2" charset="2"/>
              <a:buNone/>
              <a:tabLst/>
              <a:defRPr/>
            </a:pPr>
            <a:r>
              <a:rPr kumimoji="0" lang="en-US" sz="3200" b="0" i="0" u="none" strike="noStrike" kern="1200" cap="none" spc="-50" normalizeH="0" baseline="0" noProof="0" dirty="0">
                <a:ln w="3175">
                  <a:noFill/>
                </a:ln>
                <a:gradFill flip="none" rotWithShape="1">
                  <a:gsLst>
                    <a:gs pos="22472">
                      <a:srgbClr val="0078D4"/>
                    </a:gs>
                    <a:gs pos="37079">
                      <a:srgbClr val="0078D4"/>
                    </a:gs>
                  </a:gsLst>
                  <a:path path="circle">
                    <a:fillToRect l="100000" t="100000"/>
                  </a:path>
                  <a:tileRect r="-100000" b="-100000"/>
                </a:gradFill>
                <a:effectLst/>
                <a:uLnTx/>
                <a:uFillTx/>
                <a:latin typeface="Segoe UI Semibold"/>
                <a:ea typeface="+mn-ea"/>
                <a:cs typeface="Segoe UI" panose="020B0502040204020203" pitchFamily="34" charset="0"/>
              </a:rPr>
              <a:t>The data platform for the era of AI</a:t>
            </a:r>
          </a:p>
        </p:txBody>
      </p:sp>
      <p:grpSp>
        <p:nvGrpSpPr>
          <p:cNvPr id="3" name="Group 2">
            <a:extLst>
              <a:ext uri="{FF2B5EF4-FFF2-40B4-BE49-F238E27FC236}">
                <a16:creationId xmlns:a16="http://schemas.microsoft.com/office/drawing/2014/main" id="{DB9E24F8-FDB5-1665-E698-F4E7FA928F68}"/>
              </a:ext>
              <a:ext uri="{C183D7F6-B498-43B3-948B-1728B52AA6E4}">
                <adec:decorative xmlns:adec="http://schemas.microsoft.com/office/drawing/2017/decorative" val="1"/>
              </a:ext>
            </a:extLst>
          </p:cNvPr>
          <p:cNvGrpSpPr/>
          <p:nvPr/>
        </p:nvGrpSpPr>
        <p:grpSpPr>
          <a:xfrm>
            <a:off x="2376756" y="2314413"/>
            <a:ext cx="7811491" cy="3976627"/>
            <a:chOff x="4165600" y="2009586"/>
            <a:chExt cx="7988300" cy="4066636"/>
          </a:xfrm>
        </p:grpSpPr>
        <p:sp>
          <p:nvSpPr>
            <p:cNvPr id="4" name="Rounded Rectangle 48">
              <a:extLst>
                <a:ext uri="{FF2B5EF4-FFF2-40B4-BE49-F238E27FC236}">
                  <a16:creationId xmlns:a16="http://schemas.microsoft.com/office/drawing/2014/main" id="{E3FE3D96-8B8F-4D40-9257-CC705683331F}"/>
                </a:ext>
              </a:extLst>
            </p:cNvPr>
            <p:cNvSpPr/>
            <p:nvPr/>
          </p:nvSpPr>
          <p:spPr bwMode="auto">
            <a:xfrm>
              <a:off x="4165600" y="2009586"/>
              <a:ext cx="7988300" cy="4066636"/>
            </a:xfrm>
            <a:prstGeom prst="roundRect">
              <a:avLst>
                <a:gd name="adj" fmla="val 3641"/>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274320" rIns="18288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gradFill>
                  <a:gsLst>
                    <a:gs pos="14943">
                      <a:srgbClr val="000000"/>
                    </a:gs>
                    <a:gs pos="26437">
                      <a:srgbClr val="000000"/>
                    </a:gs>
                  </a:gsLst>
                  <a:lin ang="2700000" scaled="0"/>
                </a:gradFill>
                <a:effectLst/>
                <a:uLnTx/>
                <a:uFillTx/>
                <a:latin typeface="Segoe UI"/>
                <a:ea typeface="Open Sans" panose="020B0606030504020204" pitchFamily="34" charset="0"/>
                <a:cs typeface="Open Sans" panose="020B0606030504020204" pitchFamily="34" charset="0"/>
              </a:endParaRPr>
            </a:p>
          </p:txBody>
        </p:sp>
        <p:sp>
          <p:nvSpPr>
            <p:cNvPr id="5" name="Rounded Rectangle 45">
              <a:extLst>
                <a:ext uri="{FF2B5EF4-FFF2-40B4-BE49-F238E27FC236}">
                  <a16:creationId xmlns:a16="http://schemas.microsoft.com/office/drawing/2014/main" id="{914A86D3-6F19-1FEB-00CF-A12CD9E54A90}"/>
                </a:ext>
              </a:extLst>
            </p:cNvPr>
            <p:cNvSpPr/>
            <p:nvPr/>
          </p:nvSpPr>
          <p:spPr>
            <a:xfrm>
              <a:off x="4322935" y="2728140"/>
              <a:ext cx="7676650" cy="3054096"/>
            </a:xfrm>
            <a:prstGeom prst="roundRect">
              <a:avLst>
                <a:gd name="adj" fmla="val 3289"/>
              </a:avLst>
            </a:prstGeom>
            <a:gradFill>
              <a:gsLst>
                <a:gs pos="54000">
                  <a:srgbClr val="0078D4"/>
                </a:gs>
                <a:gs pos="0">
                  <a:srgbClr val="C03BC4"/>
                </a:gs>
              </a:gsLst>
              <a:path path="circle">
                <a:fillToRect l="100000" t="100000"/>
              </a:path>
            </a:gradFill>
            <a:ln w="51197" cap="flat">
              <a:noFill/>
              <a:prstDash val="solid"/>
              <a:miter/>
            </a:ln>
            <a:effectLst>
              <a:outerShdw blurRad="63500" dist="127000" dir="2700000" algn="ctr" rotWithShape="0">
                <a:srgbClr val="454142">
                  <a:alpha val="20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endParaRPr>
            </a:p>
          </p:txBody>
        </p:sp>
        <p:sp>
          <p:nvSpPr>
            <p:cNvPr id="6" name="Rounded Rectangle 48">
              <a:extLst>
                <a:ext uri="{FF2B5EF4-FFF2-40B4-BE49-F238E27FC236}">
                  <a16:creationId xmlns:a16="http://schemas.microsoft.com/office/drawing/2014/main" id="{317E715A-0786-A436-1FAA-71F2A333479A}"/>
                </a:ext>
              </a:extLst>
            </p:cNvPr>
            <p:cNvSpPr/>
            <p:nvPr/>
          </p:nvSpPr>
          <p:spPr>
            <a:xfrm>
              <a:off x="4512153" y="3349268"/>
              <a:ext cx="7298215" cy="1961533"/>
            </a:xfrm>
            <a:prstGeom prst="roundRect">
              <a:avLst>
                <a:gd name="adj" fmla="val 6034"/>
              </a:avLst>
            </a:prstGeom>
            <a:solidFill>
              <a:schemeClr val="bg1"/>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w="3175">
                  <a:noFill/>
                </a:ln>
                <a:gradFill>
                  <a:gsLst>
                    <a:gs pos="8621">
                      <a:srgbClr val="000000"/>
                    </a:gs>
                    <a:gs pos="20225">
                      <a:srgbClr val="000000"/>
                    </a:gs>
                  </a:gsLst>
                  <a:lin ang="5400000" scaled="1"/>
                </a:gradFill>
                <a:effectLst/>
                <a:uLnTx/>
                <a:uFillTx/>
                <a:latin typeface="Segoe UI Semibold"/>
                <a:ea typeface="+mn-ea"/>
                <a:cs typeface="Segoe UI" pitchFamily="34" charset="0"/>
              </a:endParaRPr>
            </a:p>
          </p:txBody>
        </p:sp>
        <p:grpSp>
          <p:nvGrpSpPr>
            <p:cNvPr id="7" name="Group 6">
              <a:extLst>
                <a:ext uri="{FF2B5EF4-FFF2-40B4-BE49-F238E27FC236}">
                  <a16:creationId xmlns:a16="http://schemas.microsoft.com/office/drawing/2014/main" id="{0BB2E654-ED28-32C1-30B2-0E5E49DC4910}"/>
                </a:ext>
              </a:extLst>
            </p:cNvPr>
            <p:cNvGrpSpPr/>
            <p:nvPr/>
          </p:nvGrpSpPr>
          <p:grpSpPr>
            <a:xfrm>
              <a:off x="7633543" y="3667062"/>
              <a:ext cx="1055435" cy="1340564"/>
              <a:chOff x="5707854" y="3880948"/>
              <a:chExt cx="1055435" cy="1340564"/>
            </a:xfrm>
          </p:grpSpPr>
          <p:sp>
            <p:nvSpPr>
              <p:cNvPr id="39" name="Rounded Rectangle 45">
                <a:extLst>
                  <a:ext uri="{FF2B5EF4-FFF2-40B4-BE49-F238E27FC236}">
                    <a16:creationId xmlns:a16="http://schemas.microsoft.com/office/drawing/2014/main" id="{ACB2EAAF-20EE-BF84-9EC4-FC2214195EE3}"/>
                  </a:ext>
                </a:extLst>
              </p:cNvPr>
              <p:cNvSpPr/>
              <p:nvPr/>
            </p:nvSpPr>
            <p:spPr>
              <a:xfrm>
                <a:off x="5721491" y="4900681"/>
                <a:ext cx="1028160" cy="320831"/>
              </a:xfrm>
              <a:prstGeom prst="roundRect">
                <a:avLst>
                  <a:gd name="adj" fmla="val 4528"/>
                </a:avLst>
              </a:prstGeom>
              <a:no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OneLake</a:t>
                </a:r>
              </a:p>
            </p:txBody>
          </p:sp>
          <p:pic>
            <p:nvPicPr>
              <p:cNvPr id="40" name="Picture 39" descr="Logo, company name&#10;&#10;Description automatically generated">
                <a:extLst>
                  <a:ext uri="{FF2B5EF4-FFF2-40B4-BE49-F238E27FC236}">
                    <a16:creationId xmlns:a16="http://schemas.microsoft.com/office/drawing/2014/main" id="{834CA295-765D-D07F-8DF8-D0A87826EEFB}"/>
                  </a:ext>
                </a:extLst>
              </p:cNvPr>
              <p:cNvPicPr>
                <a:picLocks noChangeAspect="1"/>
              </p:cNvPicPr>
              <p:nvPr/>
            </p:nvPicPr>
            <p:blipFill rotWithShape="1">
              <a:blip r:embed="rId4">
                <a:extLst>
                  <a:ext uri="{28A0092B-C50C-407E-A947-70E740481C1C}">
                    <a14:useLocalDpi xmlns:a14="http://schemas.microsoft.com/office/drawing/2010/main" val="0"/>
                  </a:ext>
                </a:extLst>
              </a:blip>
              <a:srcRect l="-7916" r="-7916"/>
              <a:stretch/>
            </p:blipFill>
            <p:spPr>
              <a:xfrm>
                <a:off x="5707854" y="3880948"/>
                <a:ext cx="1055435" cy="912960"/>
              </a:xfrm>
              <a:prstGeom prst="rect">
                <a:avLst/>
              </a:prstGeom>
            </p:spPr>
          </p:pic>
        </p:grpSp>
        <p:sp>
          <p:nvSpPr>
            <p:cNvPr id="8" name="TextBox 7">
              <a:extLst>
                <a:ext uri="{FF2B5EF4-FFF2-40B4-BE49-F238E27FC236}">
                  <a16:creationId xmlns:a16="http://schemas.microsoft.com/office/drawing/2014/main" id="{EA798C25-B00A-918E-B112-17550CC6B1EE}"/>
                </a:ext>
              </a:extLst>
            </p:cNvPr>
            <p:cNvSpPr txBox="1"/>
            <p:nvPr/>
          </p:nvSpPr>
          <p:spPr>
            <a:xfrm>
              <a:off x="4414760" y="5403437"/>
              <a:ext cx="7493000" cy="314743"/>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t>Intelligent data foundation</a:t>
              </a:r>
            </a:p>
          </p:txBody>
        </p:sp>
        <p:sp>
          <p:nvSpPr>
            <p:cNvPr id="9" name="Rounded Rectangle 19">
              <a:extLst>
                <a:ext uri="{FF2B5EF4-FFF2-40B4-BE49-F238E27FC236}">
                  <a16:creationId xmlns:a16="http://schemas.microsoft.com/office/drawing/2014/main" id="{10CCFB71-0963-9888-50D2-FC1B08FCB348}"/>
                </a:ext>
              </a:extLst>
            </p:cNvPr>
            <p:cNvSpPr/>
            <p:nvPr/>
          </p:nvSpPr>
          <p:spPr>
            <a:xfrm>
              <a:off x="10896321" y="2283967"/>
              <a:ext cx="993987" cy="954000"/>
            </a:xfrm>
            <a:prstGeom prst="roundRect">
              <a:avLst>
                <a:gd name="adj" fmla="val 6586"/>
              </a:avLst>
            </a:prstGeom>
            <a:solidFill>
              <a:schemeClr val="bg1"/>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w="3175">
                  <a:noFill/>
                </a:ln>
                <a:gradFill>
                  <a:gsLst>
                    <a:gs pos="8621">
                      <a:srgbClr val="000000"/>
                    </a:gs>
                    <a:gs pos="20225">
                      <a:srgbClr val="000000"/>
                    </a:gs>
                  </a:gsLst>
                  <a:lin ang="5400000" scaled="1"/>
                </a:gradFill>
                <a:effectLst/>
                <a:uLnTx/>
                <a:uFillTx/>
                <a:latin typeface="Segoe UI Semibold"/>
                <a:ea typeface="+mn-ea"/>
                <a:cs typeface="Segoe UI" pitchFamily="34" charset="0"/>
              </a:endParaRPr>
            </a:p>
          </p:txBody>
        </p:sp>
        <p:sp>
          <p:nvSpPr>
            <p:cNvPr id="11" name="Rounded Rectangle 19">
              <a:extLst>
                <a:ext uri="{FF2B5EF4-FFF2-40B4-BE49-F238E27FC236}">
                  <a16:creationId xmlns:a16="http://schemas.microsoft.com/office/drawing/2014/main" id="{14DC50C9-53E5-E36A-E7A0-F794A9500138}"/>
                </a:ext>
              </a:extLst>
            </p:cNvPr>
            <p:cNvSpPr/>
            <p:nvPr/>
          </p:nvSpPr>
          <p:spPr>
            <a:xfrm>
              <a:off x="10892470" y="2901900"/>
              <a:ext cx="993987" cy="163459"/>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Semibold"/>
                  <a:ea typeface="+mn-ea"/>
                  <a:cs typeface="+mn-cs"/>
                </a:rPr>
                <a:t>Reflex </a:t>
              </a:r>
            </a:p>
          </p:txBody>
        </p:sp>
        <p:pic>
          <p:nvPicPr>
            <p:cNvPr id="12" name="Picture 11" descr="Icon&#10;&#10;Description automatically generated">
              <a:extLst>
                <a:ext uri="{FF2B5EF4-FFF2-40B4-BE49-F238E27FC236}">
                  <a16:creationId xmlns:a16="http://schemas.microsoft.com/office/drawing/2014/main" id="{D0D23FBA-A652-1689-6231-6C9FF3743B9F}"/>
                </a:ext>
              </a:extLst>
            </p:cNvPr>
            <p:cNvPicPr>
              <a:picLocks noChangeAspect="1"/>
            </p:cNvPicPr>
            <p:nvPr/>
          </p:nvPicPr>
          <p:blipFill rotWithShape="1">
            <a:blip r:embed="rId5">
              <a:extLst>
                <a:ext uri="{28A0092B-C50C-407E-A947-70E740481C1C}">
                  <a14:useLocalDpi xmlns:a14="http://schemas.microsoft.com/office/drawing/2010/main" val="0"/>
                </a:ext>
              </a:extLst>
            </a:blip>
            <a:srcRect l="-7916" r="-7916"/>
            <a:stretch/>
          </p:blipFill>
          <p:spPr>
            <a:xfrm>
              <a:off x="11143745" y="2409352"/>
              <a:ext cx="483813" cy="397595"/>
            </a:xfrm>
            <a:prstGeom prst="rect">
              <a:avLst/>
            </a:prstGeom>
          </p:spPr>
        </p:pic>
        <p:sp>
          <p:nvSpPr>
            <p:cNvPr id="14" name="Rounded Rectangle 15">
              <a:extLst>
                <a:ext uri="{FF2B5EF4-FFF2-40B4-BE49-F238E27FC236}">
                  <a16:creationId xmlns:a16="http://schemas.microsoft.com/office/drawing/2014/main" id="{D7606BF5-8C52-0753-4FF6-324923737E8E}"/>
                </a:ext>
              </a:extLst>
            </p:cNvPr>
            <p:cNvSpPr/>
            <p:nvPr/>
          </p:nvSpPr>
          <p:spPr>
            <a:xfrm>
              <a:off x="4436063" y="2288758"/>
              <a:ext cx="993987" cy="949209"/>
            </a:xfrm>
            <a:prstGeom prst="roundRect">
              <a:avLst>
                <a:gd name="adj" fmla="val 6586"/>
              </a:avLst>
            </a:prstGeom>
            <a:solidFill>
              <a:schemeClr val="bg1"/>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w="3175">
                  <a:noFill/>
                </a:ln>
                <a:gradFill>
                  <a:gsLst>
                    <a:gs pos="8621">
                      <a:srgbClr val="000000"/>
                    </a:gs>
                    <a:gs pos="20225">
                      <a:srgbClr val="000000"/>
                    </a:gs>
                  </a:gsLst>
                  <a:lin ang="5400000" scaled="1"/>
                </a:gradFill>
                <a:effectLst/>
                <a:uLnTx/>
                <a:uFillTx/>
                <a:latin typeface="Segoe UI Semibold"/>
                <a:ea typeface="+mn-ea"/>
                <a:cs typeface="Segoe UI" pitchFamily="34" charset="0"/>
              </a:endParaRPr>
            </a:p>
          </p:txBody>
        </p:sp>
        <p:sp>
          <p:nvSpPr>
            <p:cNvPr id="15" name="Rounded Rectangle 14">
              <a:extLst>
                <a:ext uri="{FF2B5EF4-FFF2-40B4-BE49-F238E27FC236}">
                  <a16:creationId xmlns:a16="http://schemas.microsoft.com/office/drawing/2014/main" id="{F4DFCC9C-6390-2C9E-2227-8134320AC272}"/>
                </a:ext>
              </a:extLst>
            </p:cNvPr>
            <p:cNvSpPr/>
            <p:nvPr/>
          </p:nvSpPr>
          <p:spPr>
            <a:xfrm>
              <a:off x="4432212" y="2847767"/>
              <a:ext cx="993987" cy="326919"/>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00"/>
                  </a:solidFill>
                  <a:effectLst/>
                  <a:uLnTx/>
                  <a:uFillTx/>
                  <a:latin typeface="Segoe UI Semibold"/>
                  <a:ea typeface="+mn-ea"/>
                  <a:cs typeface="+mn-cs"/>
                </a:rPr>
                <a:t>Data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00"/>
                  </a:solidFill>
                  <a:effectLst/>
                  <a:uLnTx/>
                  <a:uFillTx/>
                  <a:latin typeface="Segoe UI Semibold"/>
                  <a:ea typeface="+mn-ea"/>
                  <a:cs typeface="+mn-cs"/>
                </a:rPr>
                <a:t>Factory</a:t>
              </a:r>
            </a:p>
          </p:txBody>
        </p:sp>
        <p:pic>
          <p:nvPicPr>
            <p:cNvPr id="16" name="Graphic 15">
              <a:extLst>
                <a:ext uri="{FF2B5EF4-FFF2-40B4-BE49-F238E27FC236}">
                  <a16:creationId xmlns:a16="http://schemas.microsoft.com/office/drawing/2014/main" id="{D214224B-E0FF-24F1-2369-E996BFFB2686}"/>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7916" r="-7916"/>
            <a:stretch/>
          </p:blipFill>
          <p:spPr>
            <a:xfrm>
              <a:off x="4700278" y="2413499"/>
              <a:ext cx="430756" cy="397595"/>
            </a:xfrm>
            <a:prstGeom prst="rect">
              <a:avLst/>
            </a:prstGeom>
          </p:spPr>
        </p:pic>
        <p:sp>
          <p:nvSpPr>
            <p:cNvPr id="17" name="Rounded Rectangle 17">
              <a:extLst>
                <a:ext uri="{FF2B5EF4-FFF2-40B4-BE49-F238E27FC236}">
                  <a16:creationId xmlns:a16="http://schemas.microsoft.com/office/drawing/2014/main" id="{2BA1328A-E553-F874-3F9F-58D70C4E272B}"/>
                </a:ext>
              </a:extLst>
            </p:cNvPr>
            <p:cNvSpPr/>
            <p:nvPr/>
          </p:nvSpPr>
          <p:spPr>
            <a:xfrm>
              <a:off x="6589482" y="2288758"/>
              <a:ext cx="993988" cy="949209"/>
            </a:xfrm>
            <a:prstGeom prst="roundRect">
              <a:avLst>
                <a:gd name="adj" fmla="val 6586"/>
              </a:avLst>
            </a:prstGeom>
            <a:solidFill>
              <a:schemeClr val="bg1"/>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w="3175">
                  <a:noFill/>
                </a:ln>
                <a:gradFill>
                  <a:gsLst>
                    <a:gs pos="8621">
                      <a:srgbClr val="000000"/>
                    </a:gs>
                    <a:gs pos="20225">
                      <a:srgbClr val="000000"/>
                    </a:gs>
                  </a:gsLst>
                  <a:lin ang="5400000" scaled="1"/>
                </a:gradFill>
                <a:effectLst/>
                <a:uLnTx/>
                <a:uFillTx/>
                <a:latin typeface="Segoe UI Semibold"/>
                <a:ea typeface="+mn-ea"/>
                <a:cs typeface="Segoe UI" pitchFamily="34" charset="0"/>
              </a:endParaRPr>
            </a:p>
          </p:txBody>
        </p:sp>
        <p:sp>
          <p:nvSpPr>
            <p:cNvPr id="18" name="Rounded Rectangle 15">
              <a:extLst>
                <a:ext uri="{FF2B5EF4-FFF2-40B4-BE49-F238E27FC236}">
                  <a16:creationId xmlns:a16="http://schemas.microsoft.com/office/drawing/2014/main" id="{24285876-96A9-0791-4F02-244B11C5E187}"/>
                </a:ext>
              </a:extLst>
            </p:cNvPr>
            <p:cNvSpPr/>
            <p:nvPr/>
          </p:nvSpPr>
          <p:spPr>
            <a:xfrm>
              <a:off x="6585631" y="2847767"/>
              <a:ext cx="993988" cy="326919"/>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00"/>
                  </a:solidFill>
                  <a:effectLst/>
                  <a:uLnTx/>
                  <a:uFillTx/>
                  <a:latin typeface="Segoe UI Semibold"/>
                  <a:ea typeface="+mn-ea"/>
                  <a:cs typeface="+mn-cs"/>
                </a:rPr>
                <a:t>Synapse Data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00"/>
                  </a:solidFill>
                  <a:effectLst/>
                  <a:uLnTx/>
                  <a:uFillTx/>
                  <a:latin typeface="Segoe UI Semibold"/>
                  <a:ea typeface="+mn-ea"/>
                  <a:cs typeface="+mn-cs"/>
                </a:rPr>
                <a:t>Engineering</a:t>
              </a:r>
            </a:p>
          </p:txBody>
        </p:sp>
        <p:pic>
          <p:nvPicPr>
            <p:cNvPr id="19" name="Graphic 18">
              <a:extLst>
                <a:ext uri="{FF2B5EF4-FFF2-40B4-BE49-F238E27FC236}">
                  <a16:creationId xmlns:a16="http://schemas.microsoft.com/office/drawing/2014/main" id="{52371549-03E3-EA37-B040-A37ADBC55BCF}"/>
                </a:ext>
              </a:extLst>
            </p:cNvPr>
            <p:cNvPicPr>
              <a:picLocks noChangeAspect="1"/>
            </p:cNvPicPr>
            <p:nvPr/>
          </p:nvPicPr>
          <p:blipFill rotWithShape="1">
            <a:blip r:embed="rId8">
              <a:extLst>
                <a:ext uri="{96DAC541-7B7A-43D3-8B79-37D633B846F1}">
                  <asvg:svgBlip xmlns:asvg="http://schemas.microsoft.com/office/drawing/2016/SVG/main" r:embed="rId9"/>
                </a:ext>
              </a:extLst>
            </a:blip>
            <a:srcRect l="-7916" r="-7916"/>
            <a:stretch/>
          </p:blipFill>
          <p:spPr>
            <a:xfrm>
              <a:off x="6855415" y="2413499"/>
              <a:ext cx="430756" cy="397595"/>
            </a:xfrm>
            <a:prstGeom prst="rect">
              <a:avLst/>
            </a:prstGeom>
          </p:spPr>
        </p:pic>
        <p:sp>
          <p:nvSpPr>
            <p:cNvPr id="20" name="Rounded Rectangle 16">
              <a:extLst>
                <a:ext uri="{FF2B5EF4-FFF2-40B4-BE49-F238E27FC236}">
                  <a16:creationId xmlns:a16="http://schemas.microsoft.com/office/drawing/2014/main" id="{C9407CC6-025F-6B44-1B35-6121372C7CBA}"/>
                </a:ext>
              </a:extLst>
            </p:cNvPr>
            <p:cNvSpPr/>
            <p:nvPr/>
          </p:nvSpPr>
          <p:spPr>
            <a:xfrm>
              <a:off x="7666192" y="2288758"/>
              <a:ext cx="993988" cy="949209"/>
            </a:xfrm>
            <a:prstGeom prst="roundRect">
              <a:avLst>
                <a:gd name="adj" fmla="val 6586"/>
              </a:avLst>
            </a:prstGeom>
            <a:solidFill>
              <a:schemeClr val="bg1"/>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w="3175">
                  <a:noFill/>
                </a:ln>
                <a:gradFill>
                  <a:gsLst>
                    <a:gs pos="8621">
                      <a:srgbClr val="000000"/>
                    </a:gs>
                    <a:gs pos="20225">
                      <a:srgbClr val="000000"/>
                    </a:gs>
                  </a:gsLst>
                  <a:lin ang="5400000" scaled="1"/>
                </a:gradFill>
                <a:effectLst/>
                <a:uLnTx/>
                <a:uFillTx/>
                <a:latin typeface="Segoe UI Semibold"/>
                <a:ea typeface="+mn-ea"/>
                <a:cs typeface="Segoe UI" pitchFamily="34" charset="0"/>
              </a:endParaRPr>
            </a:p>
          </p:txBody>
        </p:sp>
        <p:sp>
          <p:nvSpPr>
            <p:cNvPr id="21" name="Rounded Rectangle 17">
              <a:extLst>
                <a:ext uri="{FF2B5EF4-FFF2-40B4-BE49-F238E27FC236}">
                  <a16:creationId xmlns:a16="http://schemas.microsoft.com/office/drawing/2014/main" id="{EDC9EABA-F2F7-B2C1-01C9-6577A460A1F9}"/>
                </a:ext>
              </a:extLst>
            </p:cNvPr>
            <p:cNvSpPr/>
            <p:nvPr/>
          </p:nvSpPr>
          <p:spPr>
            <a:xfrm>
              <a:off x="7662341" y="2847767"/>
              <a:ext cx="993988" cy="326919"/>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00"/>
                  </a:solidFill>
                  <a:effectLst/>
                  <a:uLnTx/>
                  <a:uFillTx/>
                  <a:latin typeface="Segoe UI Semibold"/>
                  <a:ea typeface="+mn-ea"/>
                  <a:cs typeface="+mn-cs"/>
                </a:rPr>
                <a:t>Synapse Data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00"/>
                  </a:solidFill>
                  <a:effectLst/>
                  <a:uLnTx/>
                  <a:uFillTx/>
                  <a:latin typeface="Segoe UI Semibold"/>
                  <a:ea typeface="+mn-ea"/>
                  <a:cs typeface="+mn-cs"/>
                </a:rPr>
                <a:t>Science</a:t>
              </a:r>
            </a:p>
          </p:txBody>
        </p:sp>
        <p:pic>
          <p:nvPicPr>
            <p:cNvPr id="22" name="Graphic 21">
              <a:extLst>
                <a:ext uri="{FF2B5EF4-FFF2-40B4-BE49-F238E27FC236}">
                  <a16:creationId xmlns:a16="http://schemas.microsoft.com/office/drawing/2014/main" id="{3D0E959F-BC8C-4C9D-9B49-7C2A71A6F187}"/>
                </a:ext>
              </a:extLst>
            </p:cNvPr>
            <p:cNvPicPr>
              <a:picLocks noChangeAspect="1"/>
            </p:cNvPicPr>
            <p:nvPr/>
          </p:nvPicPr>
          <p:blipFill rotWithShape="1">
            <a:blip r:embed="rId10">
              <a:extLst>
                <a:ext uri="{96DAC541-7B7A-43D3-8B79-37D633B846F1}">
                  <asvg:svgBlip xmlns:asvg="http://schemas.microsoft.com/office/drawing/2016/SVG/main" r:embed="rId11"/>
                </a:ext>
              </a:extLst>
            </a:blip>
            <a:srcRect l="-7916" r="-7916"/>
            <a:stretch/>
          </p:blipFill>
          <p:spPr>
            <a:xfrm>
              <a:off x="7923805" y="2413499"/>
              <a:ext cx="430756" cy="397595"/>
            </a:xfrm>
            <a:prstGeom prst="rect">
              <a:avLst/>
            </a:prstGeom>
          </p:spPr>
        </p:pic>
        <p:sp>
          <p:nvSpPr>
            <p:cNvPr id="23" name="Rounded Rectangle 13">
              <a:extLst>
                <a:ext uri="{FF2B5EF4-FFF2-40B4-BE49-F238E27FC236}">
                  <a16:creationId xmlns:a16="http://schemas.microsoft.com/office/drawing/2014/main" id="{8E4DFDDF-8F82-BC3F-E0E2-3D6D85132F0E}"/>
                </a:ext>
              </a:extLst>
            </p:cNvPr>
            <p:cNvSpPr/>
            <p:nvPr/>
          </p:nvSpPr>
          <p:spPr>
            <a:xfrm>
              <a:off x="5512772" y="2288758"/>
              <a:ext cx="993988" cy="949209"/>
            </a:xfrm>
            <a:prstGeom prst="roundRect">
              <a:avLst>
                <a:gd name="adj" fmla="val 6586"/>
              </a:avLst>
            </a:prstGeom>
            <a:solidFill>
              <a:schemeClr val="bg1"/>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w="3175">
                  <a:noFill/>
                </a:ln>
                <a:gradFill>
                  <a:gsLst>
                    <a:gs pos="8621">
                      <a:srgbClr val="000000"/>
                    </a:gs>
                    <a:gs pos="20225">
                      <a:srgbClr val="000000"/>
                    </a:gs>
                  </a:gsLst>
                  <a:lin ang="5400000" scaled="1"/>
                </a:gradFill>
                <a:effectLst/>
                <a:uLnTx/>
                <a:uFillTx/>
                <a:latin typeface="Segoe UI Semibold"/>
                <a:ea typeface="+mn-ea"/>
                <a:cs typeface="Segoe UI" pitchFamily="34" charset="0"/>
              </a:endParaRPr>
            </a:p>
          </p:txBody>
        </p:sp>
        <p:sp>
          <p:nvSpPr>
            <p:cNvPr id="24" name="Rounded Rectangle 16">
              <a:extLst>
                <a:ext uri="{FF2B5EF4-FFF2-40B4-BE49-F238E27FC236}">
                  <a16:creationId xmlns:a16="http://schemas.microsoft.com/office/drawing/2014/main" id="{1DE91C96-A068-54A1-3959-2A15E5A0800A}"/>
                </a:ext>
              </a:extLst>
            </p:cNvPr>
            <p:cNvSpPr/>
            <p:nvPr/>
          </p:nvSpPr>
          <p:spPr>
            <a:xfrm>
              <a:off x="5508921" y="2847767"/>
              <a:ext cx="993988" cy="326919"/>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00"/>
                  </a:solidFill>
                  <a:effectLst/>
                  <a:uLnTx/>
                  <a:uFillTx/>
                  <a:latin typeface="Segoe UI Semibold"/>
                  <a:ea typeface="+mn-ea"/>
                  <a:cs typeface="+mn-cs"/>
                </a:rPr>
                <a:t>Synapse Data</a:t>
              </a:r>
              <a:br>
                <a:rPr kumimoji="0" lang="en-US" sz="1000" b="0" i="0" u="none" strike="noStrike" kern="0" cap="none" spc="0" normalizeH="0" baseline="0" noProof="0">
                  <a:ln>
                    <a:noFill/>
                  </a:ln>
                  <a:solidFill>
                    <a:srgbClr val="000000"/>
                  </a:solidFill>
                  <a:effectLst/>
                  <a:uLnTx/>
                  <a:uFillTx/>
                  <a:latin typeface="Segoe UI Semibold"/>
                  <a:ea typeface="+mn-ea"/>
                  <a:cs typeface="+mn-cs"/>
                </a:rPr>
              </a:br>
              <a:r>
                <a:rPr kumimoji="0" lang="en-US" sz="1000" b="0" i="0" u="none" strike="noStrike" kern="0" cap="none" spc="0" normalizeH="0" baseline="0" noProof="0">
                  <a:ln>
                    <a:noFill/>
                  </a:ln>
                  <a:solidFill>
                    <a:srgbClr val="000000"/>
                  </a:solidFill>
                  <a:effectLst/>
                  <a:uLnTx/>
                  <a:uFillTx/>
                  <a:latin typeface="Segoe UI Semibold"/>
                  <a:ea typeface="+mn-ea"/>
                  <a:cs typeface="+mn-cs"/>
                </a:rPr>
                <a:t>Warehousing</a:t>
              </a:r>
            </a:p>
          </p:txBody>
        </p:sp>
        <p:pic>
          <p:nvPicPr>
            <p:cNvPr id="25" name="Graphic 24">
              <a:extLst>
                <a:ext uri="{FF2B5EF4-FFF2-40B4-BE49-F238E27FC236}">
                  <a16:creationId xmlns:a16="http://schemas.microsoft.com/office/drawing/2014/main" id="{47F77AE9-5DCF-5FCF-B11C-C7384EE042E7}"/>
                </a:ext>
              </a:extLst>
            </p:cNvPr>
            <p:cNvPicPr>
              <a:picLocks noChangeAspect="1"/>
            </p:cNvPicPr>
            <p:nvPr/>
          </p:nvPicPr>
          <p:blipFill rotWithShape="1">
            <a:blip r:embed="rId12">
              <a:extLst>
                <a:ext uri="{96DAC541-7B7A-43D3-8B79-37D633B846F1}">
                  <asvg:svgBlip xmlns:asvg="http://schemas.microsoft.com/office/drawing/2016/SVG/main" r:embed="rId13"/>
                </a:ext>
              </a:extLst>
            </a:blip>
            <a:srcRect l="-7916" r="-7916"/>
            <a:stretch/>
          </p:blipFill>
          <p:spPr>
            <a:xfrm>
              <a:off x="5768667" y="2413499"/>
              <a:ext cx="430756" cy="397595"/>
            </a:xfrm>
            <a:prstGeom prst="rect">
              <a:avLst/>
            </a:prstGeom>
          </p:spPr>
        </p:pic>
        <p:sp>
          <p:nvSpPr>
            <p:cNvPr id="31" name="Rounded Rectangle 20">
              <a:extLst>
                <a:ext uri="{FF2B5EF4-FFF2-40B4-BE49-F238E27FC236}">
                  <a16:creationId xmlns:a16="http://schemas.microsoft.com/office/drawing/2014/main" id="{319B6A92-D08F-1F43-CAEC-3CFBB58A3DF2}"/>
                </a:ext>
              </a:extLst>
            </p:cNvPr>
            <p:cNvSpPr/>
            <p:nvPr/>
          </p:nvSpPr>
          <p:spPr>
            <a:xfrm>
              <a:off x="8742902" y="2288758"/>
              <a:ext cx="993988" cy="949209"/>
            </a:xfrm>
            <a:prstGeom prst="roundRect">
              <a:avLst>
                <a:gd name="adj" fmla="val 6586"/>
              </a:avLst>
            </a:prstGeom>
            <a:solidFill>
              <a:schemeClr val="bg1"/>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w="3175">
                  <a:noFill/>
                </a:ln>
                <a:gradFill>
                  <a:gsLst>
                    <a:gs pos="8621">
                      <a:srgbClr val="000000"/>
                    </a:gs>
                    <a:gs pos="20225">
                      <a:srgbClr val="000000"/>
                    </a:gs>
                  </a:gsLst>
                  <a:lin ang="5400000" scaled="1"/>
                </a:gradFill>
                <a:effectLst/>
                <a:uLnTx/>
                <a:uFillTx/>
                <a:latin typeface="Segoe UI Semibold"/>
                <a:ea typeface="+mn-ea"/>
                <a:cs typeface="Segoe UI" pitchFamily="34" charset="0"/>
              </a:endParaRPr>
            </a:p>
          </p:txBody>
        </p:sp>
        <p:sp>
          <p:nvSpPr>
            <p:cNvPr id="32" name="Rounded Rectangle 18">
              <a:extLst>
                <a:ext uri="{FF2B5EF4-FFF2-40B4-BE49-F238E27FC236}">
                  <a16:creationId xmlns:a16="http://schemas.microsoft.com/office/drawing/2014/main" id="{63494DE2-28B1-C5C1-144C-88308784929B}"/>
                </a:ext>
              </a:extLst>
            </p:cNvPr>
            <p:cNvSpPr/>
            <p:nvPr/>
          </p:nvSpPr>
          <p:spPr>
            <a:xfrm>
              <a:off x="8739051" y="2847767"/>
              <a:ext cx="993988" cy="326919"/>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00"/>
                  </a:solidFill>
                  <a:effectLst/>
                  <a:uLnTx/>
                  <a:uFillTx/>
                  <a:latin typeface="Segoe UI Semibold"/>
                  <a:ea typeface="+mn-ea"/>
                  <a:cs typeface="+mn-cs"/>
                </a:rPr>
                <a:t>Synapse Real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00"/>
                  </a:solidFill>
                  <a:effectLst/>
                  <a:uLnTx/>
                  <a:uFillTx/>
                  <a:latin typeface="Segoe UI Semibold"/>
                  <a:ea typeface="+mn-ea"/>
                  <a:cs typeface="+mn-cs"/>
                </a:rPr>
                <a:t>Time Analytics</a:t>
              </a:r>
            </a:p>
          </p:txBody>
        </p:sp>
        <p:pic>
          <p:nvPicPr>
            <p:cNvPr id="35" name="Graphic 34">
              <a:extLst>
                <a:ext uri="{FF2B5EF4-FFF2-40B4-BE49-F238E27FC236}">
                  <a16:creationId xmlns:a16="http://schemas.microsoft.com/office/drawing/2014/main" id="{223060AE-AD5C-1730-98D7-451CFDD8B1F5}"/>
                </a:ext>
              </a:extLst>
            </p:cNvPr>
            <p:cNvPicPr>
              <a:picLocks noChangeAspect="1"/>
            </p:cNvPicPr>
            <p:nvPr/>
          </p:nvPicPr>
          <p:blipFill rotWithShape="1">
            <a:blip r:embed="rId14">
              <a:extLst>
                <a:ext uri="{96DAC541-7B7A-43D3-8B79-37D633B846F1}">
                  <asvg:svgBlip xmlns:asvg="http://schemas.microsoft.com/office/drawing/2016/SVG/main" r:embed="rId15"/>
                </a:ext>
              </a:extLst>
            </a:blip>
            <a:srcRect l="-7916" r="-7916"/>
            <a:stretch/>
          </p:blipFill>
          <p:spPr>
            <a:xfrm>
              <a:off x="8992195" y="2413499"/>
              <a:ext cx="430758" cy="397595"/>
            </a:xfrm>
            <a:prstGeom prst="rect">
              <a:avLst/>
            </a:prstGeom>
          </p:spPr>
        </p:pic>
        <p:sp>
          <p:nvSpPr>
            <p:cNvPr id="36" name="Rounded Rectangle 22">
              <a:extLst>
                <a:ext uri="{FF2B5EF4-FFF2-40B4-BE49-F238E27FC236}">
                  <a16:creationId xmlns:a16="http://schemas.microsoft.com/office/drawing/2014/main" id="{47015BC9-1C07-7DBF-F8C4-CF94DC2F1DAC}"/>
                </a:ext>
              </a:extLst>
            </p:cNvPr>
            <p:cNvSpPr/>
            <p:nvPr/>
          </p:nvSpPr>
          <p:spPr>
            <a:xfrm>
              <a:off x="9819612" y="2288758"/>
              <a:ext cx="993988" cy="949209"/>
            </a:xfrm>
            <a:prstGeom prst="roundRect">
              <a:avLst>
                <a:gd name="adj" fmla="val 6586"/>
              </a:avLst>
            </a:prstGeom>
            <a:solidFill>
              <a:schemeClr val="bg1"/>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w="3175">
                  <a:noFill/>
                </a:ln>
                <a:gradFill>
                  <a:gsLst>
                    <a:gs pos="8621">
                      <a:srgbClr val="000000"/>
                    </a:gs>
                    <a:gs pos="20225">
                      <a:srgbClr val="000000"/>
                    </a:gs>
                  </a:gsLst>
                  <a:lin ang="5400000" scaled="1"/>
                </a:gradFill>
                <a:effectLst/>
                <a:uLnTx/>
                <a:uFillTx/>
                <a:latin typeface="Segoe UI Semibold"/>
                <a:ea typeface="+mn-ea"/>
                <a:cs typeface="Segoe UI" pitchFamily="34" charset="0"/>
              </a:endParaRPr>
            </a:p>
          </p:txBody>
        </p:sp>
        <p:sp>
          <p:nvSpPr>
            <p:cNvPr id="37" name="Rounded Rectangle 19">
              <a:extLst>
                <a:ext uri="{FF2B5EF4-FFF2-40B4-BE49-F238E27FC236}">
                  <a16:creationId xmlns:a16="http://schemas.microsoft.com/office/drawing/2014/main" id="{DCF12B93-86FE-CDA9-ED8E-196A1DA33831}"/>
                </a:ext>
              </a:extLst>
            </p:cNvPr>
            <p:cNvSpPr/>
            <p:nvPr/>
          </p:nvSpPr>
          <p:spPr>
            <a:xfrm>
              <a:off x="9815760" y="2914596"/>
              <a:ext cx="993988" cy="163459"/>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Semibold"/>
                  <a:ea typeface="+mn-ea"/>
                  <a:cs typeface="+mn-cs"/>
                </a:rPr>
                <a:t>Power BI</a:t>
              </a:r>
            </a:p>
          </p:txBody>
        </p:sp>
        <p:pic>
          <p:nvPicPr>
            <p:cNvPr id="38" name="Graphic 37">
              <a:extLst>
                <a:ext uri="{FF2B5EF4-FFF2-40B4-BE49-F238E27FC236}">
                  <a16:creationId xmlns:a16="http://schemas.microsoft.com/office/drawing/2014/main" id="{576F0C9F-5B11-101A-2325-90E928C7B45B}"/>
                </a:ext>
              </a:extLst>
            </p:cNvPr>
            <p:cNvPicPr>
              <a:picLocks noChangeAspect="1"/>
            </p:cNvPicPr>
            <p:nvPr/>
          </p:nvPicPr>
          <p:blipFill rotWithShape="1">
            <a:blip r:embed="rId16">
              <a:extLst>
                <a:ext uri="{96DAC541-7B7A-43D3-8B79-37D633B846F1}">
                  <asvg:svgBlip xmlns:asvg="http://schemas.microsoft.com/office/drawing/2016/SVG/main" r:embed="rId17"/>
                </a:ext>
              </a:extLst>
            </a:blip>
            <a:srcRect l="-7916" r="-7916"/>
            <a:stretch/>
          </p:blipFill>
          <p:spPr>
            <a:xfrm>
              <a:off x="10075357" y="2413499"/>
              <a:ext cx="430756" cy="397595"/>
            </a:xfrm>
            <a:prstGeom prst="rect">
              <a:avLst/>
            </a:prstGeom>
          </p:spPr>
        </p:pic>
      </p:grpSp>
      <p:sp>
        <p:nvSpPr>
          <p:cNvPr id="10" name="Title 9">
            <a:extLst>
              <a:ext uri="{FF2B5EF4-FFF2-40B4-BE49-F238E27FC236}">
                <a16:creationId xmlns:a16="http://schemas.microsoft.com/office/drawing/2014/main" id="{95073223-0A3F-4274-8412-CB159D6C4464}"/>
              </a:ext>
              <a:ext uri="{C183D7F6-B498-43B3-948B-1728B52AA6E4}">
                <adec:decorative xmlns:adec="http://schemas.microsoft.com/office/drawing/2017/decorative" val="1"/>
              </a:ext>
            </a:extLst>
          </p:cNvPr>
          <p:cNvSpPr>
            <a:spLocks noGrp="1"/>
          </p:cNvSpPr>
          <p:nvPr>
            <p:ph type="title" idx="4294967295"/>
          </p:nvPr>
        </p:nvSpPr>
        <p:spPr>
          <a:xfrm>
            <a:off x="588263" y="-553998"/>
            <a:ext cx="11018520" cy="553998"/>
          </a:xfrm>
        </p:spPr>
        <p:txBody>
          <a:bodyPr vert="horz" wrap="square" lIns="0" tIns="0" rIns="0" bIns="0" rtlCol="0" anchor="b">
            <a:spAutoFit/>
          </a:bodyPr>
          <a:lstStyle/>
          <a:p>
            <a:r>
              <a:rPr lang="en-US"/>
              <a:t>Microsoft Fabric</a:t>
            </a:r>
          </a:p>
        </p:txBody>
      </p:sp>
    </p:spTree>
    <p:extLst>
      <p:ext uri="{BB962C8B-B14F-4D97-AF65-F5344CB8AC3E}">
        <p14:creationId xmlns:p14="http://schemas.microsoft.com/office/powerpoint/2010/main" val="27962596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6751312-1AF1-BE83-A7EF-FE39E31A1C83}"/>
              </a:ext>
            </a:extLst>
          </p:cNvPr>
          <p:cNvSpPr>
            <a:spLocks noGrp="1"/>
          </p:cNvSpPr>
          <p:nvPr>
            <p:ph type="title"/>
          </p:nvPr>
        </p:nvSpPr>
        <p:spPr/>
        <p:txBody>
          <a:bodyPr/>
          <a:lstStyle/>
          <a:p>
            <a:r>
              <a:rPr lang="en-IE" dirty="0"/>
              <a:t>Things To come</a:t>
            </a:r>
          </a:p>
        </p:txBody>
      </p:sp>
      <p:sp>
        <p:nvSpPr>
          <p:cNvPr id="5" name="Content Placeholder 4">
            <a:extLst>
              <a:ext uri="{FF2B5EF4-FFF2-40B4-BE49-F238E27FC236}">
                <a16:creationId xmlns:a16="http://schemas.microsoft.com/office/drawing/2014/main" id="{BA980482-805C-AF2B-54AB-F9EA7B86BF51}"/>
              </a:ext>
            </a:extLst>
          </p:cNvPr>
          <p:cNvSpPr>
            <a:spLocks noGrp="1"/>
          </p:cNvSpPr>
          <p:nvPr>
            <p:ph idx="1"/>
          </p:nvPr>
        </p:nvSpPr>
        <p:spPr/>
        <p:txBody>
          <a:bodyPr/>
          <a:lstStyle/>
          <a:p>
            <a:r>
              <a:rPr lang="en-IE" dirty="0"/>
              <a:t>Inclusion of copilot across all Fabric elements</a:t>
            </a:r>
          </a:p>
        </p:txBody>
      </p:sp>
    </p:spTree>
    <p:extLst>
      <p:ext uri="{BB962C8B-B14F-4D97-AF65-F5344CB8AC3E}">
        <p14:creationId xmlns:p14="http://schemas.microsoft.com/office/powerpoint/2010/main" val="39337655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0613C0-B8A2-FC23-83BA-2A16E027BE40}"/>
              </a:ext>
            </a:extLst>
          </p:cNvPr>
          <p:cNvSpPr>
            <a:spLocks noGrp="1"/>
          </p:cNvSpPr>
          <p:nvPr>
            <p:ph type="title"/>
          </p:nvPr>
        </p:nvSpPr>
        <p:spPr>
          <a:xfrm>
            <a:off x="481013" y="3752849"/>
            <a:ext cx="3290887" cy="2452687"/>
          </a:xfrm>
        </p:spPr>
        <p:txBody>
          <a:bodyPr anchor="ctr">
            <a:normAutofit/>
          </a:bodyPr>
          <a:lstStyle/>
          <a:p>
            <a:r>
              <a:rPr lang="en-IE" sz="3600" b="1" dirty="0"/>
              <a:t>One Lake</a:t>
            </a:r>
          </a:p>
        </p:txBody>
      </p:sp>
      <p:pic>
        <p:nvPicPr>
          <p:cNvPr id="5" name="Picture 4">
            <a:extLst>
              <a:ext uri="{FF2B5EF4-FFF2-40B4-BE49-F238E27FC236}">
                <a16:creationId xmlns:a16="http://schemas.microsoft.com/office/drawing/2014/main" id="{0334F237-9C8E-729C-09F0-EBB5A1CC0223}"/>
              </a:ext>
            </a:extLst>
          </p:cNvPr>
          <p:cNvPicPr>
            <a:picLocks noChangeAspect="1"/>
          </p:cNvPicPr>
          <p:nvPr/>
        </p:nvPicPr>
        <p:blipFill rotWithShape="1">
          <a:blip r:embed="rId3"/>
          <a:srcRect t="9812" b="1972"/>
          <a:stretch/>
        </p:blipFill>
        <p:spPr>
          <a:xfrm>
            <a:off x="20" y="10"/>
            <a:ext cx="12191980" cy="3710603"/>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p:spPr>
      </p:pic>
      <p:pic>
        <p:nvPicPr>
          <p:cNvPr id="19" name="Content Placeholder 18">
            <a:extLst>
              <a:ext uri="{FF2B5EF4-FFF2-40B4-BE49-F238E27FC236}">
                <a16:creationId xmlns:a16="http://schemas.microsoft.com/office/drawing/2014/main" id="{7703B180-4BE6-C13C-3A56-048537FB74FA}"/>
              </a:ext>
            </a:extLst>
          </p:cNvPr>
          <p:cNvPicPr>
            <a:picLocks noGrp="1" noChangeAspect="1"/>
          </p:cNvPicPr>
          <p:nvPr>
            <p:ph idx="1"/>
          </p:nvPr>
        </p:nvPicPr>
        <p:blipFill>
          <a:blip r:embed="rId4"/>
          <a:stretch>
            <a:fillRect/>
          </a:stretch>
        </p:blipFill>
        <p:spPr>
          <a:xfrm>
            <a:off x="5773282" y="3817585"/>
            <a:ext cx="4986873" cy="2667709"/>
          </a:xfr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6942394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Title 13">
            <a:extLst>
              <a:ext uri="{FF2B5EF4-FFF2-40B4-BE49-F238E27FC236}">
                <a16:creationId xmlns:a16="http://schemas.microsoft.com/office/drawing/2014/main" id="{081C6358-CD55-4BC3-A2F3-E3E1A874D631}"/>
              </a:ext>
            </a:extLst>
          </p:cNvPr>
          <p:cNvSpPr>
            <a:spLocks noGrp="1"/>
          </p:cNvSpPr>
          <p:nvPr>
            <p:ph type="title"/>
          </p:nvPr>
        </p:nvSpPr>
        <p:spPr>
          <a:xfrm>
            <a:off x="588263" y="457200"/>
            <a:ext cx="11018520" cy="923330"/>
          </a:xfrm>
        </p:spPr>
        <p:txBody>
          <a:bodyPr/>
          <a:lstStyle/>
          <a:p>
            <a:pPr algn="ctr"/>
            <a:r>
              <a:rPr lang="en-US"/>
              <a:t>OneLake for all data</a:t>
            </a:r>
            <a:br>
              <a:rPr lang="en-US"/>
            </a:br>
            <a:r>
              <a:rPr lang="en-US" sz="2400">
                <a:solidFill>
                  <a:srgbClr val="0078D4"/>
                </a:solidFill>
              </a:rPr>
              <a:t>“The OneDrive for data”</a:t>
            </a:r>
            <a:endParaRPr lang="en-US">
              <a:solidFill>
                <a:srgbClr val="0078D4"/>
              </a:solidFill>
            </a:endParaRPr>
          </a:p>
        </p:txBody>
      </p:sp>
      <p:sp>
        <p:nvSpPr>
          <p:cNvPr id="8" name="Rectangle: Rounded Corners 7" descr="Horizontal scale where Reach is to the left and Power is to the right. In the BLAZOR section, there is a point for Site and PWA&#10;&#10;In the BLAZOR + .NET MAUI section, there is a point for Electron, CEF, and a point for Native App with WebView&#10;&#10;In the .NET MAUI section, there is a point for Native App">
            <a:extLst>
              <a:ext uri="{FF2B5EF4-FFF2-40B4-BE49-F238E27FC236}">
                <a16:creationId xmlns:a16="http://schemas.microsoft.com/office/drawing/2014/main" id="{C05AB00A-CE69-A9E8-A7FF-67B9CF52CB18}"/>
              </a:ext>
            </a:extLst>
          </p:cNvPr>
          <p:cNvSpPr/>
          <p:nvPr/>
        </p:nvSpPr>
        <p:spPr bwMode="auto">
          <a:xfrm>
            <a:off x="1388102" y="5485252"/>
            <a:ext cx="9415797" cy="649188"/>
          </a:xfrm>
          <a:prstGeom prst="roundRect">
            <a:avLst>
              <a:gd name="adj" fmla="val 50000"/>
            </a:avLst>
          </a:prstGeom>
          <a:gradFill flip="none" rotWithShape="1">
            <a:gsLst>
              <a:gs pos="35000">
                <a:srgbClr val="0078D4"/>
              </a:gs>
              <a:gs pos="0">
                <a:srgbClr val="C03BC4"/>
              </a:gs>
            </a:gsLst>
            <a:path path="circle">
              <a:fillToRect l="100000" t="100000"/>
            </a:path>
            <a:tileRect r="-100000" b="-100000"/>
          </a:gra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FFFFFF"/>
                </a:solidFill>
                <a:effectLst/>
                <a:uLnTx/>
                <a:uFillTx/>
                <a:latin typeface="Segoe UI"/>
                <a:ea typeface="+mn-ea"/>
                <a:cs typeface="+mn-cs"/>
              </a:rPr>
              <a:t>OneLake provides a data lake as a service without you needing to build it</a:t>
            </a:r>
          </a:p>
        </p:txBody>
      </p:sp>
      <p:pic>
        <p:nvPicPr>
          <p:cNvPr id="3" name="Graphic 2">
            <a:extLst>
              <a:ext uri="{FF2B5EF4-FFF2-40B4-BE49-F238E27FC236}">
                <a16:creationId xmlns:a16="http://schemas.microsoft.com/office/drawing/2014/main" id="{20AC1015-1BE1-76CA-3E2D-12CED16C872C}"/>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288504" y="2191380"/>
            <a:ext cx="1926798" cy="1926796"/>
          </a:xfrm>
          <a:prstGeom prst="rect">
            <a:avLst/>
          </a:prstGeom>
        </p:spPr>
      </p:pic>
      <p:pic>
        <p:nvPicPr>
          <p:cNvPr id="4" name="Graphic 3">
            <a:extLst>
              <a:ext uri="{FF2B5EF4-FFF2-40B4-BE49-F238E27FC236}">
                <a16:creationId xmlns:a16="http://schemas.microsoft.com/office/drawing/2014/main" id="{F7E814E3-86F3-5583-372E-3E090E32F8BB}"/>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204044" y="2406455"/>
            <a:ext cx="1472108" cy="1496644"/>
          </a:xfrm>
          <a:prstGeom prst="rect">
            <a:avLst/>
          </a:prstGeom>
        </p:spPr>
      </p:pic>
      <p:sp>
        <p:nvSpPr>
          <p:cNvPr id="5" name="TextBox 4">
            <a:extLst>
              <a:ext uri="{FF2B5EF4-FFF2-40B4-BE49-F238E27FC236}">
                <a16:creationId xmlns:a16="http://schemas.microsoft.com/office/drawing/2014/main" id="{26DDF341-BF40-ACBA-656F-F41502C3F945}"/>
              </a:ext>
            </a:extLst>
          </p:cNvPr>
          <p:cNvSpPr txBox="1"/>
          <p:nvPr/>
        </p:nvSpPr>
        <p:spPr>
          <a:xfrm>
            <a:off x="3386622" y="4002719"/>
            <a:ext cx="1730562" cy="615553"/>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000000"/>
                </a:solidFill>
                <a:effectLst/>
                <a:uLnTx/>
                <a:uFillTx/>
                <a:latin typeface="Segoe UI Semibold"/>
                <a:ea typeface="+mn-ea"/>
                <a:cs typeface="+mn-cs"/>
              </a:rPr>
              <a:t>OneDrive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000000"/>
                </a:solidFill>
                <a:effectLst/>
                <a:uLnTx/>
                <a:uFillTx/>
                <a:latin typeface="Segoe UI"/>
                <a:ea typeface="+mn-ea"/>
                <a:cs typeface="+mn-cs"/>
              </a:rPr>
              <a:t>for documents</a:t>
            </a:r>
          </a:p>
        </p:txBody>
      </p:sp>
      <p:sp>
        <p:nvSpPr>
          <p:cNvPr id="7" name="TextBox 6">
            <a:extLst>
              <a:ext uri="{FF2B5EF4-FFF2-40B4-BE49-F238E27FC236}">
                <a16:creationId xmlns:a16="http://schemas.microsoft.com/office/drawing/2014/main" id="{60DCB413-8934-5CF3-328C-5B163FC0D036}"/>
              </a:ext>
            </a:extLst>
          </p:cNvPr>
          <p:cNvSpPr txBox="1"/>
          <p:nvPr/>
        </p:nvSpPr>
        <p:spPr>
          <a:xfrm>
            <a:off x="7074817" y="4002719"/>
            <a:ext cx="1730562" cy="615553"/>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000000"/>
                </a:solidFill>
                <a:effectLst/>
                <a:uLnTx/>
                <a:uFillTx/>
                <a:latin typeface="Segoe UI Semibold"/>
                <a:ea typeface="+mn-ea"/>
                <a:cs typeface="+mn-cs"/>
              </a:rPr>
              <a:t>OneLake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000000"/>
                </a:solidFill>
                <a:effectLst/>
                <a:uLnTx/>
                <a:uFillTx/>
                <a:latin typeface="Segoe UI"/>
                <a:ea typeface="+mn-ea"/>
                <a:cs typeface="+mn-cs"/>
              </a:rPr>
              <a:t>for data</a:t>
            </a:r>
          </a:p>
        </p:txBody>
      </p:sp>
      <p:sp>
        <p:nvSpPr>
          <p:cNvPr id="2" name="Oval 1">
            <a:extLst>
              <a:ext uri="{FF2B5EF4-FFF2-40B4-BE49-F238E27FC236}">
                <a16:creationId xmlns:a16="http://schemas.microsoft.com/office/drawing/2014/main" id="{2CFB93DE-E5A5-7D4E-C20B-14B3F84E51BC}"/>
              </a:ext>
              <a:ext uri="{C183D7F6-B498-43B3-948B-1728B52AA6E4}">
                <adec:decorative xmlns:adec="http://schemas.microsoft.com/office/drawing/2017/decorative" val="1"/>
              </a:ext>
            </a:extLst>
          </p:cNvPr>
          <p:cNvSpPr/>
          <p:nvPr/>
        </p:nvSpPr>
        <p:spPr bwMode="auto">
          <a:xfrm>
            <a:off x="2639195" y="1920437"/>
            <a:ext cx="3225416" cy="3225416"/>
          </a:xfrm>
          <a:prstGeom prst="ellipse">
            <a:avLst/>
          </a:prstGeom>
          <a:noFill/>
          <a:ln w="19050">
            <a:solidFill>
              <a:schemeClr val="tx1">
                <a:lumMod val="50000"/>
                <a:lumOff val="50000"/>
              </a:schemeClr>
            </a:solidFill>
            <a:headEnd type="none" w="med" len="med"/>
            <a:tailEnd type="none" w="med" len="med"/>
          </a:ln>
          <a:effectLst>
            <a:outerShdw blurRad="63500" dist="127000" dir="2700000" algn="tl" rotWithShape="0">
              <a:srgbClr val="454142">
                <a:alpha val="20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12" name="Oval 11">
            <a:extLst>
              <a:ext uri="{FF2B5EF4-FFF2-40B4-BE49-F238E27FC236}">
                <a16:creationId xmlns:a16="http://schemas.microsoft.com/office/drawing/2014/main" id="{42FD6B76-2879-F90B-D4F4-DC41928A3EE6}"/>
              </a:ext>
              <a:ext uri="{C183D7F6-B498-43B3-948B-1728B52AA6E4}">
                <adec:decorative xmlns:adec="http://schemas.microsoft.com/office/drawing/2017/decorative" val="1"/>
              </a:ext>
            </a:extLst>
          </p:cNvPr>
          <p:cNvSpPr/>
          <p:nvPr/>
        </p:nvSpPr>
        <p:spPr bwMode="auto">
          <a:xfrm>
            <a:off x="6327390" y="1920437"/>
            <a:ext cx="3225416" cy="3225416"/>
          </a:xfrm>
          <a:prstGeom prst="ellipse">
            <a:avLst/>
          </a:prstGeom>
          <a:noFill/>
          <a:ln w="19050">
            <a:solidFill>
              <a:schemeClr val="tx1">
                <a:lumMod val="50000"/>
                <a:lumOff val="50000"/>
              </a:schemeClr>
            </a:solidFill>
            <a:headEnd type="none" w="med" len="med"/>
            <a:tailEnd type="none" w="med" len="med"/>
          </a:ln>
          <a:effectLst>
            <a:outerShdw blurRad="63500" dist="127000" dir="2700000" algn="tl" rotWithShape="0">
              <a:srgbClr val="454142">
                <a:alpha val="20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Tree>
    <p:extLst>
      <p:ext uri="{BB962C8B-B14F-4D97-AF65-F5344CB8AC3E}">
        <p14:creationId xmlns:p14="http://schemas.microsoft.com/office/powerpoint/2010/main" val="41623852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nodeType="withEffect">
                                  <p:stCondLst>
                                    <p:cond delay="0"/>
                                  </p:stCondLst>
                                  <p:childTnLst>
                                    <p:animMotion origin="layout" path="M 1.25E-6 2.59259E-6 L 1.25E-6 0.03541 " pathEditMode="relative" rAng="0" ptsTypes="AA">
                                      <p:cBhvr>
                                        <p:cTn id="9" dur="700" spd="-100000" fill="hold"/>
                                        <p:tgtEl>
                                          <p:spTgt spid="3"/>
                                        </p:tgtEl>
                                        <p:attrNameLst>
                                          <p:attrName>ppt_x</p:attrName>
                                          <p:attrName>ppt_y</p:attrName>
                                        </p:attrNameLst>
                                      </p:cBhvr>
                                      <p:rCtr x="0" y="1759"/>
                                    </p:animMotion>
                                  </p:childTnLst>
                                </p:cTn>
                              </p:par>
                              <p:par>
                                <p:cTn id="10" presetID="10" presetClass="entr" presetSubtype="0"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par>
                                <p:cTn id="13" presetID="42" presetClass="path" presetSubtype="0" decel="100000" fill="hold" grpId="1" nodeType="withEffect">
                                  <p:stCondLst>
                                    <p:cond delay="0"/>
                                  </p:stCondLst>
                                  <p:childTnLst>
                                    <p:animMotion origin="layout" path="M 1.25E-6 2.59259E-6 L 1.25E-6 0.03541 " pathEditMode="relative" rAng="0" ptsTypes="AA">
                                      <p:cBhvr>
                                        <p:cTn id="14" dur="700" spd="-100000" fill="hold"/>
                                        <p:tgtEl>
                                          <p:spTgt spid="2"/>
                                        </p:tgtEl>
                                        <p:attrNameLst>
                                          <p:attrName>ppt_x</p:attrName>
                                          <p:attrName>ppt_y</p:attrName>
                                        </p:attrNameLst>
                                      </p:cBhvr>
                                      <p:rCtr x="0" y="1759"/>
                                    </p:animMotion>
                                  </p:childTnLst>
                                </p:cTn>
                              </p:par>
                              <p:par>
                                <p:cTn id="15" presetID="10"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42" presetClass="path" presetSubtype="0" decel="100000" fill="hold" grpId="1" nodeType="withEffect">
                                  <p:stCondLst>
                                    <p:cond delay="0"/>
                                  </p:stCondLst>
                                  <p:childTnLst>
                                    <p:animMotion origin="layout" path="M 1.25E-6 2.59259E-6 L 1.25E-6 0.03541 " pathEditMode="relative" rAng="0" ptsTypes="AA">
                                      <p:cBhvr>
                                        <p:cTn id="19" dur="700" spd="-100000" fill="hold"/>
                                        <p:tgtEl>
                                          <p:spTgt spid="5"/>
                                        </p:tgtEl>
                                        <p:attrNameLst>
                                          <p:attrName>ppt_x</p:attrName>
                                          <p:attrName>ppt_y</p:attrName>
                                        </p:attrNameLst>
                                      </p:cBhvr>
                                      <p:rCtr x="0" y="1759"/>
                                    </p:animMotion>
                                  </p:childTnLst>
                                </p:cTn>
                              </p:par>
                              <p:par>
                                <p:cTn id="20" presetID="10" presetClass="entr" presetSubtype="0" fill="hold" grpId="0"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par>
                                <p:cTn id="23" presetID="42" presetClass="path" presetSubtype="0" decel="100000" fill="hold" grpId="1" nodeType="withEffect">
                                  <p:stCondLst>
                                    <p:cond delay="0"/>
                                  </p:stCondLst>
                                  <p:childTnLst>
                                    <p:animMotion origin="layout" path="M 1.25E-6 2.59259E-6 L 1.25E-6 0.03541 " pathEditMode="relative" rAng="0" ptsTypes="AA">
                                      <p:cBhvr>
                                        <p:cTn id="24" dur="700" spd="-100000" fill="hold"/>
                                        <p:tgtEl>
                                          <p:spTgt spid="12"/>
                                        </p:tgtEl>
                                        <p:attrNameLst>
                                          <p:attrName>ppt_x</p:attrName>
                                          <p:attrName>ppt_y</p:attrName>
                                        </p:attrNameLst>
                                      </p:cBhvr>
                                      <p:rCtr x="0" y="1759"/>
                                    </p:animMotion>
                                  </p:childTnLst>
                                </p:cTn>
                              </p:par>
                              <p:par>
                                <p:cTn id="25" presetID="10" presetClass="entr" presetSubtype="0" fill="hold" nodeType="with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500"/>
                                        <p:tgtEl>
                                          <p:spTgt spid="4"/>
                                        </p:tgtEl>
                                      </p:cBhvr>
                                    </p:animEffect>
                                  </p:childTnLst>
                                </p:cTn>
                              </p:par>
                              <p:par>
                                <p:cTn id="28" presetID="42" presetClass="path" presetSubtype="0" decel="100000" fill="hold" nodeType="withEffect">
                                  <p:stCondLst>
                                    <p:cond delay="0"/>
                                  </p:stCondLst>
                                  <p:childTnLst>
                                    <p:animMotion origin="layout" path="M 1.25E-6 2.59259E-6 L 1.25E-6 0.03541 " pathEditMode="relative" rAng="0" ptsTypes="AA">
                                      <p:cBhvr>
                                        <p:cTn id="29" dur="700" spd="-100000" fill="hold"/>
                                        <p:tgtEl>
                                          <p:spTgt spid="4"/>
                                        </p:tgtEl>
                                        <p:attrNameLst>
                                          <p:attrName>ppt_x</p:attrName>
                                          <p:attrName>ppt_y</p:attrName>
                                        </p:attrNameLst>
                                      </p:cBhvr>
                                      <p:rCtr x="0" y="1759"/>
                                    </p:animMotion>
                                  </p:childTnLst>
                                </p:cTn>
                              </p:par>
                              <p:par>
                                <p:cTn id="30" presetID="10" presetClass="entr" presetSubtype="0" fill="hold" grpId="0" nodeType="with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par>
                                <p:cTn id="33" presetID="42" presetClass="path" presetSubtype="0" decel="100000" fill="hold" grpId="1" nodeType="withEffect">
                                  <p:stCondLst>
                                    <p:cond delay="0"/>
                                  </p:stCondLst>
                                  <p:childTnLst>
                                    <p:animMotion origin="layout" path="M 1.25E-6 2.59259E-6 L 1.25E-6 0.03541 " pathEditMode="relative" rAng="0" ptsTypes="AA">
                                      <p:cBhvr>
                                        <p:cTn id="34" dur="700" spd="-100000" fill="hold"/>
                                        <p:tgtEl>
                                          <p:spTgt spid="7"/>
                                        </p:tgtEl>
                                        <p:attrNameLst>
                                          <p:attrName>ppt_x</p:attrName>
                                          <p:attrName>ppt_y</p:attrName>
                                        </p:attrNameLst>
                                      </p:cBhvr>
                                      <p:rCtr x="0" y="1759"/>
                                    </p:animMotion>
                                  </p:childTnLst>
                                </p:cTn>
                              </p:par>
                            </p:childTnLst>
                          </p:cTn>
                        </p:par>
                        <p:par>
                          <p:cTn id="35" fill="hold">
                            <p:stCondLst>
                              <p:cond delay="700"/>
                            </p:stCondLst>
                            <p:childTnLst>
                              <p:par>
                                <p:cTn id="36" presetID="53" presetClass="entr" presetSubtype="16" accel="50000" decel="50000" fill="hold" grpId="0" nodeType="afterEffect">
                                  <p:stCondLst>
                                    <p:cond delay="0"/>
                                  </p:stCondLst>
                                  <p:childTnLst>
                                    <p:set>
                                      <p:cBhvr>
                                        <p:cTn id="37" dur="1" fill="hold">
                                          <p:stCondLst>
                                            <p:cond delay="0"/>
                                          </p:stCondLst>
                                        </p:cTn>
                                        <p:tgtEl>
                                          <p:spTgt spid="8"/>
                                        </p:tgtEl>
                                        <p:attrNameLst>
                                          <p:attrName>style.visibility</p:attrName>
                                        </p:attrNameLst>
                                      </p:cBhvr>
                                      <p:to>
                                        <p:strVal val="visible"/>
                                      </p:to>
                                    </p:set>
                                    <p:anim calcmode="lin" valueType="num">
                                      <p:cBhvr>
                                        <p:cTn id="38" dur="500" fill="hold"/>
                                        <p:tgtEl>
                                          <p:spTgt spid="8"/>
                                        </p:tgtEl>
                                        <p:attrNameLst>
                                          <p:attrName>ppt_w</p:attrName>
                                        </p:attrNameLst>
                                      </p:cBhvr>
                                      <p:tavLst>
                                        <p:tav tm="0">
                                          <p:val>
                                            <p:fltVal val="0"/>
                                          </p:val>
                                        </p:tav>
                                        <p:tav tm="100000">
                                          <p:val>
                                            <p:strVal val="#ppt_w"/>
                                          </p:val>
                                        </p:tav>
                                      </p:tavLst>
                                    </p:anim>
                                    <p:anim calcmode="lin" valueType="num">
                                      <p:cBhvr>
                                        <p:cTn id="39" dur="500" fill="hold"/>
                                        <p:tgtEl>
                                          <p:spTgt spid="8"/>
                                        </p:tgtEl>
                                        <p:attrNameLst>
                                          <p:attrName>ppt_h</p:attrName>
                                        </p:attrNameLst>
                                      </p:cBhvr>
                                      <p:tavLst>
                                        <p:tav tm="0">
                                          <p:val>
                                            <p:fltVal val="0"/>
                                          </p:val>
                                        </p:tav>
                                        <p:tav tm="100000">
                                          <p:val>
                                            <p:strVal val="#ppt_h"/>
                                          </p:val>
                                        </p:tav>
                                      </p:tavLst>
                                    </p:anim>
                                    <p:animEffect transition="in" filter="fade">
                                      <p:cBhvr>
                                        <p:cTn id="40" dur="500"/>
                                        <p:tgtEl>
                                          <p:spTgt spid="8"/>
                                        </p:tgtEl>
                                      </p:cBhvr>
                                    </p:animEffect>
                                  </p:childTnLst>
                                </p:cTn>
                              </p:par>
                              <p:par>
                                <p:cTn id="41" presetID="6" presetClass="emph" presetSubtype="0" accel="50000" decel="50000" autoRev="1" fill="hold" grpId="1" nodeType="withEffect">
                                  <p:stCondLst>
                                    <p:cond delay="0"/>
                                  </p:stCondLst>
                                  <p:childTnLst>
                                    <p:animScale>
                                      <p:cBhvr>
                                        <p:cTn id="42" dur="300" fill="hold"/>
                                        <p:tgtEl>
                                          <p:spTgt spid="8"/>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5" grpId="0"/>
      <p:bldP spid="5" grpId="1"/>
      <p:bldP spid="7" grpId="0"/>
      <p:bldP spid="7" grpId="1"/>
      <p:bldP spid="2" grpId="0" animBg="1"/>
      <p:bldP spid="2" grpId="1" animBg="1"/>
      <p:bldP spid="12" grpId="0" animBg="1"/>
      <p:bldP spid="12" grpId="1"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PowerPlatform_Toolkit_Blue">
  <a:themeElements>
    <a:clrScheme name="Red">
      <a:dk1>
        <a:srgbClr val="2A446F"/>
      </a:dk1>
      <a:lt1>
        <a:srgbClr val="FFFFFF"/>
      </a:lt1>
      <a:dk2>
        <a:srgbClr val="0078D3"/>
      </a:dk2>
      <a:lt2>
        <a:srgbClr val="F3F3F5"/>
      </a:lt2>
      <a:accent1>
        <a:srgbClr val="0078D3"/>
      </a:accent1>
      <a:accent2>
        <a:srgbClr val="8DC8E8"/>
      </a:accent2>
      <a:accent3>
        <a:srgbClr val="B9DCD2"/>
      </a:accent3>
      <a:accent4>
        <a:srgbClr val="49C5B1"/>
      </a:accent4>
      <a:accent5>
        <a:srgbClr val="2A446F"/>
      </a:accent5>
      <a:accent6>
        <a:srgbClr val="737373"/>
      </a:accent6>
      <a:hlink>
        <a:srgbClr val="0078D3"/>
      </a:hlink>
      <a:folHlink>
        <a:srgbClr val="0078D3"/>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143352_PP_Template_220712" id="{A0991F1D-BF59-4253-AD5F-3B4EFF25A37B}" vid="{D47CB7DB-ECD2-4354-A1A1-2883037D9946}"/>
    </a:ext>
  </a:extLst>
</a:theme>
</file>

<file path=ppt/theme/theme3.xml><?xml version="1.0" encoding="utf-8"?>
<a:theme xmlns:a="http://schemas.openxmlformats.org/drawingml/2006/main" name="Microsoft Build 16:9 Template Light">
  <a:themeElements>
    <a:clrScheme name="Custom 90">
      <a:dk1>
        <a:srgbClr val="000000"/>
      </a:dk1>
      <a:lt1>
        <a:srgbClr val="FFFFFF"/>
      </a:lt1>
      <a:dk2>
        <a:srgbClr val="463668"/>
      </a:dk2>
      <a:lt2>
        <a:srgbClr val="E8E6DF"/>
      </a:lt2>
      <a:accent1>
        <a:srgbClr val="463668"/>
      </a:accent1>
      <a:accent2>
        <a:srgbClr val="C5B4E3"/>
      </a:accent2>
      <a:accent3>
        <a:srgbClr val="0078D4"/>
      </a:accent3>
      <a:accent4>
        <a:srgbClr val="8C8279"/>
      </a:accent4>
      <a:accent5>
        <a:srgbClr val="8DE971"/>
      </a:accent5>
      <a:accent6>
        <a:srgbClr val="D7D2CB"/>
      </a:accent6>
      <a:hlink>
        <a:srgbClr val="8661C5"/>
      </a:hlink>
      <a:folHlink>
        <a:srgbClr val="8661C5"/>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Build_2023_16-9 Event-template.potx" id="{D98A8582-D9E9-4D2A-A4F4-342A0FDF4A6D}" vid="{F977E625-A620-4C4E-89B5-C781EF529699}"/>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87867195-f2b8-4ac2-b0b6-6bb73cb33af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otalTime>712</TotalTime>
  <Words>1766</Words>
  <Application>Microsoft Office PowerPoint</Application>
  <PresentationFormat>Widescreen</PresentationFormat>
  <Paragraphs>279</Paragraphs>
  <Slides>35</Slides>
  <Notes>25</Notes>
  <HiddenSlides>0</HiddenSlides>
  <MMClips>0</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35</vt:i4>
      </vt:variant>
    </vt:vector>
  </HeadingPairs>
  <TitlesOfParts>
    <vt:vector size="46" baseType="lpstr">
      <vt:lpstr>Arial</vt:lpstr>
      <vt:lpstr>Calibri</vt:lpstr>
      <vt:lpstr>Calibri Light</vt:lpstr>
      <vt:lpstr>Consolas</vt:lpstr>
      <vt:lpstr>Segoe UI</vt:lpstr>
      <vt:lpstr>Segoe UI Semibold</vt:lpstr>
      <vt:lpstr>Wingdings</vt:lpstr>
      <vt:lpstr>YouTube Sans</vt:lpstr>
      <vt:lpstr>Office Theme</vt:lpstr>
      <vt:lpstr>PowerPlatform_Toolkit_Blue</vt:lpstr>
      <vt:lpstr>Microsoft Build 16:9 Template Light</vt:lpstr>
      <vt:lpstr>Microsoft Fabric</vt:lpstr>
      <vt:lpstr>PowerPoint Presentation</vt:lpstr>
      <vt:lpstr>Ze Plan</vt:lpstr>
      <vt:lpstr>Why Fabric?</vt:lpstr>
      <vt:lpstr>Enterprise business intelligence </vt:lpstr>
      <vt:lpstr>Microsoft Fabric</vt:lpstr>
      <vt:lpstr>Things To come</vt:lpstr>
      <vt:lpstr>One Lake</vt:lpstr>
      <vt:lpstr>OneLake for all data “The OneDrive for data”</vt:lpstr>
      <vt:lpstr>OneLake for all data 1 “The OneDrive for data”</vt:lpstr>
      <vt:lpstr>OneLake for all data 2 “The OneDrive for data”</vt:lpstr>
      <vt:lpstr>A single unified SaaS data lake “No silos”</vt:lpstr>
      <vt:lpstr>PowerPoint Presentation</vt:lpstr>
      <vt:lpstr>Everyone is welcome </vt:lpstr>
      <vt:lpstr>Fabric Tenant creation</vt:lpstr>
      <vt:lpstr>Prerequisites</vt:lpstr>
      <vt:lpstr>M365 tenant location</vt:lpstr>
      <vt:lpstr>Create Fabric on Azure Portal</vt:lpstr>
      <vt:lpstr>Choose Capacity (preview! June’23)</vt:lpstr>
      <vt:lpstr>Capacity can be paused!</vt:lpstr>
      <vt:lpstr>PowerBI Admin page</vt:lpstr>
      <vt:lpstr>Spark Settings</vt:lpstr>
      <vt:lpstr>Create Lakehouse</vt:lpstr>
      <vt:lpstr>VM Setup</vt:lpstr>
      <vt:lpstr>Domains</vt:lpstr>
      <vt:lpstr>Data files used</vt:lpstr>
      <vt:lpstr>Parquet file</vt:lpstr>
      <vt:lpstr>Dataset restrictions</vt:lpstr>
      <vt:lpstr>SQL Endpoint</vt:lpstr>
      <vt:lpstr>SSMS Connectivity</vt:lpstr>
      <vt:lpstr>Troubleshooting</vt:lpstr>
      <vt:lpstr>Provisioning and managing Fabric Trial env.</vt:lpstr>
      <vt:lpstr>Learning Resources</vt:lpstr>
      <vt:lpstr>VS Code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Fabric</dc:title>
  <dc:creator>Peter Perov</dc:creator>
  <cp:lastModifiedBy>Peter Perov</cp:lastModifiedBy>
  <cp:revision>125</cp:revision>
  <dcterms:created xsi:type="dcterms:W3CDTF">2023-06-14T09:49:31Z</dcterms:created>
  <dcterms:modified xsi:type="dcterms:W3CDTF">2023-06-16T09:06:25Z</dcterms:modified>
</cp:coreProperties>
</file>